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6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7.xml" ContentType="application/vnd.openxmlformats-officedocument.theme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theme/theme18.xml" ContentType="application/vnd.openxmlformats-officedocument.theme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  <p:sldMasterId id="2147483649" r:id="rId2"/>
    <p:sldMasterId id="2147483650" r:id="rId3"/>
    <p:sldMasterId id="2147483651" r:id="rId4"/>
    <p:sldMasterId id="2147483652" r:id="rId5"/>
    <p:sldMasterId id="2147483653" r:id="rId6"/>
    <p:sldMasterId id="2147483654" r:id="rId7"/>
    <p:sldMasterId id="2147483655" r:id="rId8"/>
    <p:sldMasterId id="2147483656" r:id="rId9"/>
    <p:sldMasterId id="2147483657" r:id="rId10"/>
    <p:sldMasterId id="2147483658" r:id="rId11"/>
    <p:sldMasterId id="2147483659" r:id="rId12"/>
    <p:sldMasterId id="2147483660" r:id="rId13"/>
    <p:sldMasterId id="2147483661" r:id="rId14"/>
    <p:sldMasterId id="2147483662" r:id="rId15"/>
    <p:sldMasterId id="2147483663" r:id="rId16"/>
    <p:sldMasterId id="2147483664" r:id="rId17"/>
    <p:sldMasterId id="2147483665" r:id="rId18"/>
    <p:sldMasterId id="2147483666" r:id="rId19"/>
  </p:sldMasterIdLst>
  <p:notesMasterIdLst>
    <p:notesMasterId r:id="rId29"/>
  </p:notesMasterIdLst>
  <p:sldIdLst>
    <p:sldId id="256" r:id="rId20"/>
    <p:sldId id="290" r:id="rId21"/>
    <p:sldId id="291" r:id="rId22"/>
    <p:sldId id="293" r:id="rId23"/>
    <p:sldId id="295" r:id="rId24"/>
    <p:sldId id="296" r:id="rId25"/>
    <p:sldId id="267" r:id="rId26"/>
    <p:sldId id="294" r:id="rId27"/>
    <p:sldId id="292" r:id="rId28"/>
  </p:sldIdLst>
  <p:sldSz cx="13004800" cy="9753600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1pPr>
    <a:lvl2pPr marL="457200" algn="ctr" rtl="0" fontAlgn="base">
      <a:spcBef>
        <a:spcPct val="0"/>
      </a:spcBef>
      <a:spcAft>
        <a:spcPct val="0"/>
      </a:spcAft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2pPr>
    <a:lvl3pPr marL="914400" algn="ctr" rtl="0" fontAlgn="base">
      <a:spcBef>
        <a:spcPct val="0"/>
      </a:spcBef>
      <a:spcAft>
        <a:spcPct val="0"/>
      </a:spcAft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3pPr>
    <a:lvl4pPr marL="1371600" algn="ctr" rtl="0" fontAlgn="base">
      <a:spcBef>
        <a:spcPct val="0"/>
      </a:spcBef>
      <a:spcAft>
        <a:spcPct val="0"/>
      </a:spcAft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4pPr>
    <a:lvl5pPr marL="1828800" algn="ctr" rtl="0" fontAlgn="base">
      <a:spcBef>
        <a:spcPct val="0"/>
      </a:spcBef>
      <a:spcAft>
        <a:spcPct val="0"/>
      </a:spcAft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5pPr>
    <a:lvl6pPr marL="2286000" algn="l" defTabSz="457200" rtl="0" eaLnBrk="1" latinLnBrk="0" hangingPunct="1"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6pPr>
    <a:lvl7pPr marL="2743200" algn="l" defTabSz="457200" rtl="0" eaLnBrk="1" latinLnBrk="0" hangingPunct="1"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7pPr>
    <a:lvl8pPr marL="3200400" algn="l" defTabSz="457200" rtl="0" eaLnBrk="1" latinLnBrk="0" hangingPunct="1"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8pPr>
    <a:lvl9pPr marL="3657600" algn="l" defTabSz="457200" rtl="0" eaLnBrk="1" latinLnBrk="0" hangingPunct="1">
      <a:defRPr sz="4200" kern="1200">
        <a:solidFill>
          <a:srgbClr val="000000"/>
        </a:solidFill>
        <a:latin typeface="Helvetica Neue Light" charset="0"/>
        <a:ea typeface="ヒラギノ角ゴ ProN W3" charset="0"/>
        <a:cs typeface="ヒラギノ角ゴ ProN W3" charset="0"/>
        <a:sym typeface="Helvetica Neue Light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5F6"/>
    <a:srgbClr val="13F84F"/>
    <a:srgbClr val="02FEFE"/>
    <a:srgbClr val="83E3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34" d="100"/>
          <a:sy n="134" d="100"/>
        </p:scale>
        <p:origin x="-960" y="-120"/>
      </p:cViewPr>
      <p:guideLst>
        <p:guide orient="horz" pos="1776"/>
        <p:guide pos="4096"/>
      </p:guideLst>
    </p:cSldViewPr>
  </p:slideViewPr>
  <p:outlineViewPr>
    <p:cViewPr>
      <p:scale>
        <a:sx n="33" d="100"/>
        <a:sy n="33" d="100"/>
      </p:scale>
      <p:origin x="0" y="135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5" d="100"/>
        <a:sy n="11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.xml"/><Relationship Id="rId21" Type="http://schemas.openxmlformats.org/officeDocument/2006/relationships/slide" Target="slides/slide2.xml"/><Relationship Id="rId22" Type="http://schemas.openxmlformats.org/officeDocument/2006/relationships/slide" Target="slides/slide3.xml"/><Relationship Id="rId23" Type="http://schemas.openxmlformats.org/officeDocument/2006/relationships/slide" Target="slides/slide4.xml"/><Relationship Id="rId24" Type="http://schemas.openxmlformats.org/officeDocument/2006/relationships/slide" Target="slides/slide5.xml"/><Relationship Id="rId25" Type="http://schemas.openxmlformats.org/officeDocument/2006/relationships/slide" Target="slides/slide6.xml"/><Relationship Id="rId26" Type="http://schemas.openxmlformats.org/officeDocument/2006/relationships/slide" Target="slides/slide7.xml"/><Relationship Id="rId27" Type="http://schemas.openxmlformats.org/officeDocument/2006/relationships/slide" Target="slides/slide8.xml"/><Relationship Id="rId28" Type="http://schemas.openxmlformats.org/officeDocument/2006/relationships/slide" Target="slides/slide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Master" Target="slideMasters/slideMaster9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Master" Target="slideMasters/slideMaster15.xml"/><Relationship Id="rId16" Type="http://schemas.openxmlformats.org/officeDocument/2006/relationships/slideMaster" Target="slideMasters/slideMaster16.xml"/><Relationship Id="rId17" Type="http://schemas.openxmlformats.org/officeDocument/2006/relationships/slideMaster" Target="slideMasters/slideMaster17.xml"/><Relationship Id="rId18" Type="http://schemas.openxmlformats.org/officeDocument/2006/relationships/slideMaster" Target="slideMasters/slideMaster18.xml"/><Relationship Id="rId19" Type="http://schemas.openxmlformats.org/officeDocument/2006/relationships/slideMaster" Target="slideMasters/slideMaster1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ヒラギノ角ゴ ProN W3" charset="-128"/>
                <a:cs typeface="ヒラギノ角ゴ ProN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9EDA627-7388-5B47-8692-CDA31B3EF250}" type="datetime1">
              <a:rPr lang="en-US"/>
              <a:pPr>
                <a:defRPr/>
              </a:pPr>
              <a:t>8/15/12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ヒラギノ角ゴ ProN W3" charset="-128"/>
                <a:cs typeface="ヒラギノ角ゴ ProN W3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BB44299-ED83-EB4A-8A2E-E1CE4F0FDA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717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>
                <a:latin typeface="Calibri" charset="0"/>
                <a:ea typeface="ＭＳ Ｐゴシック" charset="0"/>
                <a:cs typeface="ＭＳ Ｐゴシック" charset="0"/>
              </a:rPr>
              <a:t>Modules should be 3-7 minutes long </a:t>
            </a:r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1pPr>
            <a:lvl2pPr marL="742950" indent="-28575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2pPr>
            <a:lvl3pPr marL="11430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3pPr>
            <a:lvl4pPr marL="16002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4pPr>
            <a:lvl5pPr marL="20574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9pPr>
          </a:lstStyle>
          <a:p>
            <a:pPr eaLnBrk="1" hangingPunct="1"/>
            <a:fld id="{44F90B9B-4330-2846-AFB5-F236E0618585}" type="slidenum">
              <a:rPr lang="en-US" sz="1200"/>
              <a:pPr eaLnBrk="1" hangingPunct="1"/>
              <a:t>1</a:t>
            </a:fld>
            <a:endParaRPr 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1pPr>
            <a:lvl2pPr marL="742950" indent="-28575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2pPr>
            <a:lvl3pPr marL="11430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3pPr>
            <a:lvl4pPr marL="16002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4pPr>
            <a:lvl5pPr marL="20574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9pPr>
          </a:lstStyle>
          <a:p>
            <a:pPr eaLnBrk="1" hangingPunct="1"/>
            <a:fld id="{401E2CF5-3942-294D-978C-A5C86F9F614E}" type="slidenum">
              <a:rPr lang="en-US" sz="1200"/>
              <a:pPr eaLnBrk="1" hangingPunct="1"/>
              <a:t>8</a:t>
            </a:fld>
            <a:endParaRPr 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557208"/>
      </p:ext>
    </p:extLst>
  </p:cSld>
  <p:clrMapOvr>
    <a:masterClrMapping/>
  </p:clrMapOvr>
  <p:transition xmlns:p14="http://schemas.microsoft.com/office/powerpoint/2010/main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481283"/>
      </p:ext>
    </p:extLst>
  </p:cSld>
  <p:clrMapOvr>
    <a:masterClrMapping/>
  </p:clrMapOvr>
  <p:transition xmlns:p14="http://schemas.microsoft.com/office/powerpoint/2010/main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1120202"/>
      </p:ext>
    </p:extLst>
  </p:cSld>
  <p:clrMapOvr>
    <a:masterClrMapping/>
  </p:clrMapOvr>
  <p:transition xmlns:p14="http://schemas.microsoft.com/office/powerpoint/2010/main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5016500"/>
            <a:ext cx="58547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5016500"/>
            <a:ext cx="58547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710706"/>
      </p:ext>
    </p:extLst>
  </p:cSld>
  <p:clrMapOvr>
    <a:masterClrMapping/>
  </p:clrMapOvr>
  <p:transition xmlns:p14="http://schemas.microsoft.com/office/powerpoint/2010/main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56845"/>
      </p:ext>
    </p:extLst>
  </p:cSld>
  <p:clrMapOvr>
    <a:masterClrMapping/>
  </p:clrMapOvr>
  <p:transition xmlns:p14="http://schemas.microsoft.com/office/powerpoint/2010/main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30027"/>
      </p:ext>
    </p:extLst>
  </p:cSld>
  <p:clrMapOvr>
    <a:masterClrMapping/>
  </p:clrMapOvr>
  <p:transition xmlns:p14="http://schemas.microsoft.com/office/powerpoint/2010/main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8173992"/>
      </p:ext>
    </p:extLst>
  </p:cSld>
  <p:clrMapOvr>
    <a:masterClrMapping/>
  </p:clrMapOvr>
  <p:transition xmlns:p14="http://schemas.microsoft.com/office/powerpoint/2010/main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9734347"/>
      </p:ext>
    </p:extLst>
  </p:cSld>
  <p:clrMapOvr>
    <a:masterClrMapping/>
  </p:clrMapOvr>
  <p:transition xmlns:p14="http://schemas.microsoft.com/office/powerpoint/2010/main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5467545"/>
      </p:ext>
    </p:extLst>
  </p:cSld>
  <p:clrMapOvr>
    <a:masterClrMapping/>
  </p:clrMapOvr>
  <p:transition xmlns:p14="http://schemas.microsoft.com/office/powerpoint/2010/main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119628"/>
      </p:ext>
    </p:extLst>
  </p:cSld>
  <p:clrMapOvr>
    <a:masterClrMapping/>
  </p:clrMapOvr>
  <p:transition xmlns:p14="http://schemas.microsoft.com/office/powerpoint/2010/main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1320800"/>
            <a:ext cx="2965450" cy="6870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1320800"/>
            <a:ext cx="8743950" cy="6870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508400"/>
      </p:ext>
    </p:extLst>
  </p:cSld>
  <p:clrMapOvr>
    <a:masterClrMapping/>
  </p:clrMapOvr>
  <p:transition xmlns:p14="http://schemas.microsoft.com/office/powerpoint/2010/main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648253"/>
      </p:ext>
    </p:extLst>
  </p:cSld>
  <p:clrMapOvr>
    <a:masterClrMapping/>
  </p:clrMapOvr>
  <p:transition xmlns:p14="http://schemas.microsoft.com/office/powerpoint/2010/main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506711"/>
      </p:ext>
    </p:extLst>
  </p:cSld>
  <p:clrMapOvr>
    <a:masterClrMapping/>
  </p:clrMapOvr>
  <p:transition xmlns:p14="http://schemas.microsoft.com/office/powerpoint/2010/main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6140889"/>
      </p:ext>
    </p:extLst>
  </p:cSld>
  <p:clrMapOvr>
    <a:masterClrMapping/>
  </p:clrMapOvr>
  <p:transition xmlns:p14="http://schemas.microsoft.com/office/powerpoint/2010/main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2324100"/>
            <a:ext cx="58547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324100"/>
            <a:ext cx="58547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894170"/>
      </p:ext>
    </p:extLst>
  </p:cSld>
  <p:clrMapOvr>
    <a:masterClrMapping/>
  </p:clrMapOvr>
  <p:transition xmlns:p14="http://schemas.microsoft.com/office/powerpoint/2010/main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177512"/>
      </p:ext>
    </p:extLst>
  </p:cSld>
  <p:clrMapOvr>
    <a:masterClrMapping/>
  </p:clrMapOvr>
  <p:transition xmlns:p14="http://schemas.microsoft.com/office/powerpoint/2010/main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154454"/>
      </p:ext>
    </p:extLst>
  </p:cSld>
  <p:clrMapOvr>
    <a:masterClrMapping/>
  </p:clrMapOvr>
  <p:transition xmlns:p14="http://schemas.microsoft.com/office/powerpoint/2010/main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8019046"/>
      </p:ext>
    </p:extLst>
  </p:cSld>
  <p:clrMapOvr>
    <a:masterClrMapping/>
  </p:clrMapOvr>
  <p:transition xmlns:p14="http://schemas.microsoft.com/office/powerpoint/2010/main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2992896"/>
      </p:ext>
    </p:extLst>
  </p:cSld>
  <p:clrMapOvr>
    <a:masterClrMapping/>
  </p:clrMapOvr>
  <p:transition xmlns:p14="http://schemas.microsoft.com/office/powerpoint/2010/main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6286779"/>
      </p:ext>
    </p:extLst>
  </p:cSld>
  <p:clrMapOvr>
    <a:masterClrMapping/>
  </p:clrMapOvr>
  <p:transition xmlns:p14="http://schemas.microsoft.com/office/powerpoint/2010/main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517245"/>
      </p:ext>
    </p:extLst>
  </p:cSld>
  <p:clrMapOvr>
    <a:masterClrMapping/>
  </p:clrMapOvr>
  <p:transition xmlns:p14="http://schemas.microsoft.com/office/powerpoint/2010/main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30200"/>
            <a:ext cx="2965450" cy="855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8743950" cy="855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798367"/>
      </p:ext>
    </p:extLst>
  </p:cSld>
  <p:clrMapOvr>
    <a:masterClrMapping/>
  </p:clrMapOvr>
  <p:transition xmlns:p14="http://schemas.microsoft.com/office/powerpoint/2010/main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71754"/>
      </p:ext>
    </p:extLst>
  </p:cSld>
  <p:clrMapOvr>
    <a:masterClrMapping/>
  </p:clrMapOvr>
  <p:transition xmlns:p14="http://schemas.microsoft.com/office/powerpoint/2010/main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569730"/>
      </p:ext>
    </p:extLst>
  </p:cSld>
  <p:clrMapOvr>
    <a:masterClrMapping/>
  </p:clrMapOvr>
  <p:transition xmlns:p14="http://schemas.microsoft.com/office/powerpoint/2010/main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6113139"/>
      </p:ext>
    </p:extLst>
  </p:cSld>
  <p:clrMapOvr>
    <a:masterClrMapping/>
  </p:clrMapOvr>
  <p:transition xmlns:p14="http://schemas.microsoft.com/office/powerpoint/2010/main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743820"/>
      </p:ext>
    </p:extLst>
  </p:cSld>
  <p:clrMapOvr>
    <a:masterClrMapping/>
  </p:clrMapOvr>
  <p:transition xmlns:p14="http://schemas.microsoft.com/office/powerpoint/2010/main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86833"/>
      </p:ext>
    </p:extLst>
  </p:cSld>
  <p:clrMapOvr>
    <a:masterClrMapping/>
  </p:clrMapOvr>
  <p:transition xmlns:p14="http://schemas.microsoft.com/office/powerpoint/2010/main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878278"/>
      </p:ext>
    </p:extLst>
  </p:cSld>
  <p:clrMapOvr>
    <a:masterClrMapping/>
  </p:clrMapOvr>
  <p:transition xmlns:p14="http://schemas.microsoft.com/office/powerpoint/2010/main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5691470"/>
      </p:ext>
    </p:extLst>
  </p:cSld>
  <p:clrMapOvr>
    <a:masterClrMapping/>
  </p:clrMapOvr>
  <p:transition xmlns:p14="http://schemas.microsoft.com/office/powerpoint/2010/main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4485242"/>
      </p:ext>
    </p:extLst>
  </p:cSld>
  <p:clrMapOvr>
    <a:masterClrMapping/>
  </p:clrMapOvr>
  <p:transition xmlns:p14="http://schemas.microsoft.com/office/powerpoint/2010/main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9245748"/>
      </p:ext>
    </p:extLst>
  </p:cSld>
  <p:clrMapOvr>
    <a:masterClrMapping/>
  </p:clrMapOvr>
  <p:transition xmlns:p14="http://schemas.microsoft.com/office/powerpoint/2010/main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990393"/>
      </p:ext>
    </p:extLst>
  </p:cSld>
  <p:clrMapOvr>
    <a:masterClrMapping/>
  </p:clrMapOvr>
  <p:transition xmlns:p14="http://schemas.microsoft.com/office/powerpoint/2010/main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70226"/>
      </p:ext>
    </p:extLst>
  </p:cSld>
  <p:clrMapOvr>
    <a:masterClrMapping/>
  </p:clrMapOvr>
  <p:transition xmlns:p14="http://schemas.microsoft.com/office/powerpoint/2010/main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542963"/>
      </p:ext>
    </p:extLst>
  </p:cSld>
  <p:clrMapOvr>
    <a:masterClrMapping/>
  </p:clrMapOvr>
  <p:transition xmlns:p14="http://schemas.microsoft.com/office/powerpoint/2010/main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78176"/>
      </p:ext>
    </p:extLst>
  </p:cSld>
  <p:clrMapOvr>
    <a:masterClrMapping/>
  </p:clrMapOvr>
  <p:transition xmlns:p14="http://schemas.microsoft.com/office/powerpoint/2010/main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9261692"/>
      </p:ext>
    </p:extLst>
  </p:cSld>
  <p:clrMapOvr>
    <a:masterClrMapping/>
  </p:clrMapOvr>
  <p:transition xmlns:p14="http://schemas.microsoft.com/office/powerpoint/2010/main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987963"/>
      </p:ext>
    </p:extLst>
  </p:cSld>
  <p:clrMapOvr>
    <a:masterClrMapping/>
  </p:clrMapOvr>
  <p:transition xmlns:p14="http://schemas.microsoft.com/office/powerpoint/2010/main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096013"/>
      </p:ext>
    </p:extLst>
  </p:cSld>
  <p:clrMapOvr>
    <a:masterClrMapping/>
  </p:clrMapOvr>
  <p:transition xmlns:p14="http://schemas.microsoft.com/office/powerpoint/2010/main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919429"/>
      </p:ext>
    </p:extLst>
  </p:cSld>
  <p:clrMapOvr>
    <a:masterClrMapping/>
  </p:clrMapOvr>
  <p:transition xmlns:p14="http://schemas.microsoft.com/office/powerpoint/2010/main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3719771"/>
      </p:ext>
    </p:extLst>
  </p:cSld>
  <p:clrMapOvr>
    <a:masterClrMapping/>
  </p:clrMapOvr>
  <p:transition xmlns:p14="http://schemas.microsoft.com/office/powerpoint/2010/main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0289972"/>
      </p:ext>
    </p:extLst>
  </p:cSld>
  <p:clrMapOvr>
    <a:masterClrMapping/>
  </p:clrMapOvr>
  <p:transition xmlns:p14="http://schemas.microsoft.com/office/powerpoint/2010/main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7691755"/>
      </p:ext>
    </p:extLst>
  </p:cSld>
  <p:clrMapOvr>
    <a:masterClrMapping/>
  </p:clrMapOvr>
  <p:transition xmlns:p14="http://schemas.microsoft.com/office/powerpoint/2010/main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429788"/>
      </p:ext>
    </p:extLst>
  </p:cSld>
  <p:clrMapOvr>
    <a:masterClrMapping/>
  </p:clrMapOvr>
  <p:transition xmlns:p14="http://schemas.microsoft.com/office/powerpoint/2010/main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04775"/>
      </p:ext>
    </p:extLst>
  </p:cSld>
  <p:clrMapOvr>
    <a:masterClrMapping/>
  </p:clrMapOvr>
  <p:transition xmlns:p14="http://schemas.microsoft.com/office/powerpoint/2010/main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656298"/>
      </p:ext>
    </p:extLst>
  </p:cSld>
  <p:clrMapOvr>
    <a:masterClrMapping/>
  </p:clrMapOvr>
  <p:transition xmlns:p14="http://schemas.microsoft.com/office/powerpoint/2010/main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64164"/>
      </p:ext>
    </p:extLst>
  </p:cSld>
  <p:clrMapOvr>
    <a:masterClrMapping/>
  </p:clrMapOvr>
  <p:transition xmlns:p14="http://schemas.microsoft.com/office/powerpoint/2010/main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286400"/>
      </p:ext>
    </p:extLst>
  </p:cSld>
  <p:clrMapOvr>
    <a:masterClrMapping/>
  </p:clrMapOvr>
  <p:transition xmlns:p14="http://schemas.microsoft.com/office/powerpoint/2010/main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84797"/>
      </p:ext>
    </p:extLst>
  </p:cSld>
  <p:clrMapOvr>
    <a:masterClrMapping/>
  </p:clrMapOvr>
  <p:transition xmlns:p14="http://schemas.microsoft.com/office/powerpoint/2010/main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65730"/>
      </p:ext>
    </p:extLst>
  </p:cSld>
  <p:clrMapOvr>
    <a:masterClrMapping/>
  </p:clrMapOvr>
  <p:transition xmlns:p14="http://schemas.microsoft.com/office/powerpoint/2010/main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076354"/>
      </p:ext>
    </p:extLst>
  </p:cSld>
  <p:clrMapOvr>
    <a:masterClrMapping/>
  </p:clrMapOvr>
  <p:transition xmlns:p14="http://schemas.microsoft.com/office/powerpoint/2010/main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9779882"/>
      </p:ext>
    </p:extLst>
  </p:cSld>
  <p:clrMapOvr>
    <a:masterClrMapping/>
  </p:clrMapOvr>
  <p:transition xmlns:p14="http://schemas.microsoft.com/office/powerpoint/2010/main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6602541"/>
      </p:ext>
    </p:extLst>
  </p:cSld>
  <p:clrMapOvr>
    <a:masterClrMapping/>
  </p:clrMapOvr>
  <p:transition xmlns:p14="http://schemas.microsoft.com/office/powerpoint/2010/main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833885"/>
      </p:ext>
    </p:extLst>
  </p:cSld>
  <p:clrMapOvr>
    <a:masterClrMapping/>
  </p:clrMapOvr>
  <p:transition xmlns:p14="http://schemas.microsoft.com/office/powerpoint/2010/main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46464"/>
      </p:ext>
    </p:extLst>
  </p:cSld>
  <p:clrMapOvr>
    <a:masterClrMapping/>
  </p:clrMapOvr>
  <p:transition xmlns:p14="http://schemas.microsoft.com/office/powerpoint/2010/main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242303"/>
      </p:ext>
    </p:extLst>
  </p:cSld>
  <p:clrMapOvr>
    <a:masterClrMapping/>
  </p:clrMapOvr>
  <p:transition xmlns:p14="http://schemas.microsoft.com/office/powerpoint/2010/main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59973"/>
      </p:ext>
    </p:extLst>
  </p:cSld>
  <p:clrMapOvr>
    <a:masterClrMapping/>
  </p:clrMapOvr>
  <p:transition xmlns:p14="http://schemas.microsoft.com/office/powerpoint/2010/main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42148"/>
      </p:ext>
    </p:extLst>
  </p:cSld>
  <p:clrMapOvr>
    <a:masterClrMapping/>
  </p:clrMapOvr>
  <p:transition xmlns:p14="http://schemas.microsoft.com/office/powerpoint/2010/main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1956545"/>
      </p:ext>
    </p:extLst>
  </p:cSld>
  <p:clrMapOvr>
    <a:masterClrMapping/>
  </p:clrMapOvr>
  <p:transition xmlns:p14="http://schemas.microsoft.com/office/powerpoint/2010/main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922496"/>
      </p:ext>
    </p:extLst>
  </p:cSld>
  <p:clrMapOvr>
    <a:masterClrMapping/>
  </p:clrMapOvr>
  <p:transition xmlns:p14="http://schemas.microsoft.com/office/powerpoint/2010/main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08723"/>
      </p:ext>
    </p:extLst>
  </p:cSld>
  <p:clrMapOvr>
    <a:masterClrMapping/>
  </p:clrMapOvr>
  <p:transition xmlns:p14="http://schemas.microsoft.com/office/powerpoint/2010/main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220979"/>
      </p:ext>
    </p:extLst>
  </p:cSld>
  <p:clrMapOvr>
    <a:masterClrMapping/>
  </p:clrMapOvr>
  <p:transition xmlns:p14="http://schemas.microsoft.com/office/powerpoint/2010/main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1204325"/>
      </p:ext>
    </p:extLst>
  </p:cSld>
  <p:clrMapOvr>
    <a:masterClrMapping/>
  </p:clrMapOvr>
  <p:transition xmlns:p14="http://schemas.microsoft.com/office/powerpoint/2010/main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633229"/>
      </p:ext>
    </p:extLst>
  </p:cSld>
  <p:clrMapOvr>
    <a:masterClrMapping/>
  </p:clrMapOvr>
  <p:transition xmlns:p14="http://schemas.microsoft.com/office/powerpoint/2010/main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07341867"/>
      </p:ext>
    </p:extLst>
  </p:cSld>
  <p:clrMapOvr>
    <a:masterClrMapping/>
  </p:clrMapOvr>
  <p:transition xmlns:p14="http://schemas.microsoft.com/office/powerpoint/2010/main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89627"/>
      </p:ext>
    </p:extLst>
  </p:cSld>
  <p:clrMapOvr>
    <a:masterClrMapping/>
  </p:clrMapOvr>
  <p:transition xmlns:p14="http://schemas.microsoft.com/office/powerpoint/2010/main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051881"/>
      </p:ext>
    </p:extLst>
  </p:cSld>
  <p:clrMapOvr>
    <a:masterClrMapping/>
  </p:clrMapOvr>
  <p:transition xmlns:p14="http://schemas.microsoft.com/office/powerpoint/2010/main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09132"/>
      </p:ext>
    </p:extLst>
  </p:cSld>
  <p:clrMapOvr>
    <a:masterClrMapping/>
  </p:clrMapOvr>
  <p:transition xmlns:p14="http://schemas.microsoft.com/office/powerpoint/2010/main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296517"/>
      </p:ext>
    </p:extLst>
  </p:cSld>
  <p:clrMapOvr>
    <a:masterClrMapping/>
  </p:clrMapOvr>
  <p:transition xmlns:p14="http://schemas.microsoft.com/office/powerpoint/2010/main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7465382"/>
      </p:ext>
    </p:extLst>
  </p:cSld>
  <p:clrMapOvr>
    <a:masterClrMapping/>
  </p:clrMapOvr>
  <p:transition xmlns:p14="http://schemas.microsoft.com/office/powerpoint/2010/main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952584"/>
      </p:ext>
    </p:extLst>
  </p:cSld>
  <p:clrMapOvr>
    <a:masterClrMapping/>
  </p:clrMapOvr>
  <p:transition xmlns:p14="http://schemas.microsoft.com/office/powerpoint/2010/main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538618"/>
      </p:ext>
    </p:extLst>
  </p:cSld>
  <p:clrMapOvr>
    <a:masterClrMapping/>
  </p:clrMapOvr>
  <p:transition xmlns:p14="http://schemas.microsoft.com/office/powerpoint/2010/main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94114"/>
      </p:ext>
    </p:extLst>
  </p:cSld>
  <p:clrMapOvr>
    <a:masterClrMapping/>
  </p:clrMapOvr>
  <p:transition xmlns:p14="http://schemas.microsoft.com/office/powerpoint/2010/main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4291502"/>
      </p:ext>
    </p:extLst>
  </p:cSld>
  <p:clrMapOvr>
    <a:masterClrMapping/>
  </p:clrMapOvr>
  <p:transition xmlns:p14="http://schemas.microsoft.com/office/powerpoint/2010/main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278245"/>
      </p:ext>
    </p:extLst>
  </p:cSld>
  <p:clrMapOvr>
    <a:masterClrMapping/>
  </p:clrMapOvr>
  <p:transition xmlns:p14="http://schemas.microsoft.com/office/powerpoint/2010/main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1570816"/>
      </p:ext>
    </p:extLst>
  </p:cSld>
  <p:clrMapOvr>
    <a:masterClrMapping/>
  </p:clrMapOvr>
  <p:transition xmlns:p14="http://schemas.microsoft.com/office/powerpoint/2010/main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6370"/>
      </p:ext>
    </p:extLst>
  </p:cSld>
  <p:clrMapOvr>
    <a:masterClrMapping/>
  </p:clrMapOvr>
  <p:transition xmlns:p14="http://schemas.microsoft.com/office/powerpoint/2010/main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691761"/>
      </p:ext>
    </p:extLst>
  </p:cSld>
  <p:clrMapOvr>
    <a:masterClrMapping/>
  </p:clrMapOvr>
  <p:transition xmlns:p14="http://schemas.microsoft.com/office/powerpoint/2010/main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221339"/>
      </p:ext>
    </p:extLst>
  </p:cSld>
  <p:clrMapOvr>
    <a:masterClrMapping/>
  </p:clrMapOvr>
  <p:transition xmlns:p14="http://schemas.microsoft.com/office/powerpoint/2010/main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927163"/>
      </p:ext>
    </p:extLst>
  </p:cSld>
  <p:clrMapOvr>
    <a:masterClrMapping/>
  </p:clrMapOvr>
  <p:transition xmlns:p14="http://schemas.microsoft.com/office/powerpoint/2010/main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3057743"/>
      </p:ext>
    </p:extLst>
  </p:cSld>
  <p:clrMapOvr>
    <a:masterClrMapping/>
  </p:clrMapOvr>
  <p:transition xmlns:p14="http://schemas.microsoft.com/office/powerpoint/2010/main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302636"/>
      </p:ext>
    </p:extLst>
  </p:cSld>
  <p:clrMapOvr>
    <a:masterClrMapping/>
  </p:clrMapOvr>
  <p:transition xmlns:p14="http://schemas.microsoft.com/office/powerpoint/2010/main"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364469"/>
      </p:ext>
    </p:extLst>
  </p:cSld>
  <p:clrMapOvr>
    <a:masterClrMapping/>
  </p:clrMapOvr>
  <p:transition xmlns:p14="http://schemas.microsoft.com/office/powerpoint/2010/main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114878"/>
      </p:ext>
    </p:extLst>
  </p:cSld>
  <p:clrMapOvr>
    <a:masterClrMapping/>
  </p:clrMapOvr>
  <p:transition xmlns:p14="http://schemas.microsoft.com/office/powerpoint/2010/main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8872790"/>
      </p:ext>
    </p:extLst>
  </p:cSld>
  <p:clrMapOvr>
    <a:masterClrMapping/>
  </p:clrMapOvr>
  <p:transition xmlns:p14="http://schemas.microsoft.com/office/powerpoint/2010/main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7169553"/>
      </p:ext>
    </p:extLst>
  </p:cSld>
  <p:clrMapOvr>
    <a:masterClrMapping/>
  </p:clrMapOvr>
  <p:transition xmlns:p14="http://schemas.microsoft.com/office/powerpoint/2010/main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6965045"/>
      </p:ext>
    </p:extLst>
  </p:cSld>
  <p:clrMapOvr>
    <a:masterClrMapping/>
  </p:clrMapOvr>
  <p:transition xmlns:p14="http://schemas.microsoft.com/office/powerpoint/2010/main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33350"/>
      </p:ext>
    </p:extLst>
  </p:cSld>
  <p:clrMapOvr>
    <a:masterClrMapping/>
  </p:clrMapOvr>
  <p:transition xmlns:p14="http://schemas.microsoft.com/office/powerpoint/2010/main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628775"/>
      </p:ext>
    </p:extLst>
  </p:cSld>
  <p:clrMapOvr>
    <a:masterClrMapping/>
  </p:clrMapOvr>
  <p:transition xmlns:p14="http://schemas.microsoft.com/office/powerpoint/2010/main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36806"/>
      </p:ext>
    </p:extLst>
  </p:cSld>
  <p:clrMapOvr>
    <a:masterClrMapping/>
  </p:clrMapOvr>
  <p:transition xmlns:p14="http://schemas.microsoft.com/office/powerpoint/2010/main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741555"/>
      </p:ext>
    </p:extLst>
  </p:cSld>
  <p:clrMapOvr>
    <a:masterClrMapping/>
  </p:clrMapOvr>
  <p:transition xmlns:p14="http://schemas.microsoft.com/office/powerpoint/2010/main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4102831"/>
      </p:ext>
    </p:extLst>
  </p:cSld>
  <p:clrMapOvr>
    <a:masterClrMapping/>
  </p:clrMapOvr>
  <p:transition xmlns:p14="http://schemas.microsoft.com/office/powerpoint/2010/main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2324100"/>
            <a:ext cx="2463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7700" y="2324100"/>
            <a:ext cx="2463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253756"/>
      </p:ext>
    </p:extLst>
  </p:cSld>
  <p:clrMapOvr>
    <a:masterClrMapping/>
  </p:clrMapOvr>
  <p:transition xmlns:p14="http://schemas.microsoft.com/office/powerpoint/2010/main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807955"/>
      </p:ext>
    </p:extLst>
  </p:cSld>
  <p:clrMapOvr>
    <a:masterClrMapping/>
  </p:clrMapOvr>
  <p:transition xmlns:p14="http://schemas.microsoft.com/office/powerpoint/2010/main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62525"/>
      </p:ext>
    </p:extLst>
  </p:cSld>
  <p:clrMapOvr>
    <a:masterClrMapping/>
  </p:clrMapOvr>
  <p:transition xmlns:p14="http://schemas.microsoft.com/office/powerpoint/2010/main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7134613"/>
      </p:ext>
    </p:extLst>
  </p:cSld>
  <p:clrMapOvr>
    <a:masterClrMapping/>
  </p:clrMapOvr>
  <p:transition xmlns:p14="http://schemas.microsoft.com/office/powerpoint/2010/main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3202850"/>
      </p:ext>
    </p:extLst>
  </p:cSld>
  <p:clrMapOvr>
    <a:masterClrMapping/>
  </p:clrMapOvr>
  <p:transition xmlns:p14="http://schemas.microsoft.com/office/powerpoint/2010/main"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70263730"/>
      </p:ext>
    </p:extLst>
  </p:cSld>
  <p:clrMapOvr>
    <a:masterClrMapping/>
  </p:clrMapOvr>
  <p:transition xmlns:p14="http://schemas.microsoft.com/office/powerpoint/2010/main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03931"/>
      </p:ext>
    </p:extLst>
  </p:cSld>
  <p:clrMapOvr>
    <a:masterClrMapping/>
  </p:clrMapOvr>
  <p:transition xmlns:p14="http://schemas.microsoft.com/office/powerpoint/2010/main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381500" y="330200"/>
            <a:ext cx="1270000" cy="855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3657600" cy="855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62368"/>
      </p:ext>
    </p:extLst>
  </p:cSld>
  <p:clrMapOvr>
    <a:masterClrMapping/>
  </p:clrMapOvr>
  <p:transition xmlns:p14="http://schemas.microsoft.com/office/powerpoint/2010/main"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506659"/>
      </p:ext>
    </p:extLst>
  </p:cSld>
  <p:clrMapOvr>
    <a:masterClrMapping/>
  </p:clrMapOvr>
  <p:transition xmlns:p14="http://schemas.microsoft.com/office/powerpoint/2010/main"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96296"/>
      </p:ext>
    </p:extLst>
  </p:cSld>
  <p:clrMapOvr>
    <a:masterClrMapping/>
  </p:clrMapOvr>
  <p:transition xmlns:p14="http://schemas.microsoft.com/office/powerpoint/2010/main"/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472494"/>
      </p:ext>
    </p:extLst>
  </p:cSld>
  <p:clrMapOvr>
    <a:masterClrMapping/>
  </p:clrMapOvr>
  <p:transition xmlns:p14="http://schemas.microsoft.com/office/powerpoint/2010/main"/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500" y="8813800"/>
            <a:ext cx="4051300" cy="81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70924"/>
      </p:ext>
    </p:extLst>
  </p:cSld>
  <p:clrMapOvr>
    <a:masterClrMapping/>
  </p:clrMapOvr>
  <p:transition xmlns:p14="http://schemas.microsoft.com/office/powerpoint/2010/main"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12670"/>
      </p:ext>
    </p:extLst>
  </p:cSld>
  <p:clrMapOvr>
    <a:masterClrMapping/>
  </p:clrMapOvr>
  <p:transition xmlns:p14="http://schemas.microsoft.com/office/powerpoint/2010/main"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764268"/>
      </p:ext>
    </p:extLst>
  </p:cSld>
  <p:clrMapOvr>
    <a:masterClrMapping/>
  </p:clrMapOvr>
  <p:transition xmlns:p14="http://schemas.microsoft.com/office/powerpoint/2010/main"/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35958582"/>
      </p:ext>
    </p:extLst>
  </p:cSld>
  <p:clrMapOvr>
    <a:masterClrMapping/>
  </p:clrMapOvr>
  <p:transition xmlns:p14="http://schemas.microsoft.com/office/powerpoint/2010/main"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3402569"/>
      </p:ext>
    </p:extLst>
  </p:cSld>
  <p:clrMapOvr>
    <a:masterClrMapping/>
  </p:clrMapOvr>
  <p:transition xmlns:p14="http://schemas.microsoft.com/office/powerpoint/2010/main"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696038"/>
      </p:ext>
    </p:extLst>
  </p:cSld>
  <p:clrMapOvr>
    <a:masterClrMapping/>
  </p:clrMapOvr>
  <p:transition xmlns:p14="http://schemas.microsoft.com/office/powerpoint/2010/main"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4096"/>
      </p:ext>
    </p:extLst>
  </p:cSld>
  <p:clrMapOvr>
    <a:masterClrMapping/>
  </p:clrMapOvr>
  <p:transition xmlns:p14="http://schemas.microsoft.com/office/powerpoint/2010/main"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4188" y="390525"/>
            <a:ext cx="2979737" cy="92360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0" y="390525"/>
            <a:ext cx="8789988" cy="9236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500266"/>
      </p:ext>
    </p:extLst>
  </p:cSld>
  <p:clrMapOvr>
    <a:masterClrMapping/>
  </p:clrMapOvr>
  <p:transition xmlns:p14="http://schemas.microsoft.com/office/powerpoint/2010/main"/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280028"/>
      </p:ext>
    </p:extLst>
  </p:cSld>
  <p:clrMapOvr>
    <a:masterClrMapping/>
  </p:clrMapOvr>
  <p:transition xmlns:p14="http://schemas.microsoft.com/office/powerpoint/2010/main"/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02704"/>
      </p:ext>
    </p:extLst>
  </p:cSld>
  <p:clrMapOvr>
    <a:masterClrMapping/>
  </p:clrMapOvr>
  <p:transition xmlns:p14="http://schemas.microsoft.com/office/powerpoint/2010/main"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41593544"/>
      </p:ext>
    </p:extLst>
  </p:cSld>
  <p:clrMapOvr>
    <a:masterClrMapping/>
  </p:clrMapOvr>
  <p:transition xmlns:p14="http://schemas.microsoft.com/office/powerpoint/2010/main"/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2324100"/>
            <a:ext cx="2463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7700" y="2324100"/>
            <a:ext cx="2463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73459"/>
      </p:ext>
    </p:extLst>
  </p:cSld>
  <p:clrMapOvr>
    <a:masterClrMapping/>
  </p:clrMapOvr>
  <p:transition xmlns:p14="http://schemas.microsoft.com/office/powerpoint/2010/main"/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45765"/>
      </p:ext>
    </p:extLst>
  </p:cSld>
  <p:clrMapOvr>
    <a:masterClrMapping/>
  </p:clrMapOvr>
  <p:transition xmlns:p14="http://schemas.microsoft.com/office/powerpoint/2010/main"/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85137"/>
      </p:ext>
    </p:extLst>
  </p:cSld>
  <p:clrMapOvr>
    <a:masterClrMapping/>
  </p:clrMapOvr>
  <p:transition xmlns:p14="http://schemas.microsoft.com/office/powerpoint/2010/main"/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918157"/>
      </p:ext>
    </p:extLst>
  </p:cSld>
  <p:clrMapOvr>
    <a:masterClrMapping/>
  </p:clrMapOvr>
  <p:transition xmlns:p14="http://schemas.microsoft.com/office/powerpoint/2010/main"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43451797"/>
      </p:ext>
    </p:extLst>
  </p:cSld>
  <p:clrMapOvr>
    <a:masterClrMapping/>
  </p:clrMapOvr>
  <p:transition xmlns:p14="http://schemas.microsoft.com/office/powerpoint/2010/main"/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663693"/>
      </p:ext>
    </p:extLst>
  </p:cSld>
  <p:clrMapOvr>
    <a:masterClrMapping/>
  </p:clrMapOvr>
  <p:transition xmlns:p14="http://schemas.microsoft.com/office/powerpoint/2010/main"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71738"/>
      </p:ext>
    </p:extLst>
  </p:cSld>
  <p:clrMapOvr>
    <a:masterClrMapping/>
  </p:clrMapOvr>
  <p:transition xmlns:p14="http://schemas.microsoft.com/office/powerpoint/2010/main"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30200"/>
            <a:ext cx="2965450" cy="855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8743950" cy="855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224250"/>
      </p:ext>
    </p:extLst>
  </p:cSld>
  <p:clrMapOvr>
    <a:masterClrMapping/>
  </p:clrMapOvr>
  <p:transition xmlns:p14="http://schemas.microsoft.com/office/powerpoint/2010/main"/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761115"/>
      </p:ext>
    </p:extLst>
  </p:cSld>
  <p:clrMapOvr>
    <a:masterClrMapping/>
  </p:clrMapOvr>
  <p:transition xmlns:p14="http://schemas.microsoft.com/office/powerpoint/2010/main"/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079147"/>
      </p:ext>
    </p:extLst>
  </p:cSld>
  <p:clrMapOvr>
    <a:masterClrMapping/>
  </p:clrMapOvr>
  <p:transition xmlns:p14="http://schemas.microsoft.com/office/powerpoint/2010/main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6461075"/>
      </p:ext>
    </p:extLst>
  </p:cSld>
  <p:clrMapOvr>
    <a:masterClrMapping/>
  </p:clrMapOvr>
  <p:transition xmlns:p14="http://schemas.microsoft.com/office/powerpoint/2010/main"/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69300" y="2324100"/>
            <a:ext cx="1955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77500" y="2324100"/>
            <a:ext cx="19558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53744"/>
      </p:ext>
    </p:extLst>
  </p:cSld>
  <p:clrMapOvr>
    <a:masterClrMapping/>
  </p:clrMapOvr>
  <p:transition xmlns:p14="http://schemas.microsoft.com/office/powerpoint/2010/main"/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127500"/>
      </p:ext>
    </p:extLst>
  </p:cSld>
  <p:clrMapOvr>
    <a:masterClrMapping/>
  </p:clrMapOvr>
  <p:transition xmlns:p14="http://schemas.microsoft.com/office/powerpoint/2010/main"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460247"/>
      </p:ext>
    </p:extLst>
  </p:cSld>
  <p:clrMapOvr>
    <a:masterClrMapping/>
  </p:clrMapOvr>
  <p:transition xmlns:p14="http://schemas.microsoft.com/office/powerpoint/2010/main"/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3333477"/>
      </p:ext>
    </p:extLst>
  </p:cSld>
  <p:clrMapOvr>
    <a:masterClrMapping/>
  </p:clrMapOvr>
  <p:transition xmlns:p14="http://schemas.microsoft.com/office/powerpoint/2010/main"/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2524162"/>
      </p:ext>
    </p:extLst>
  </p:cSld>
  <p:clrMapOvr>
    <a:masterClrMapping/>
  </p:clrMapOvr>
  <p:transition xmlns:p14="http://schemas.microsoft.com/office/powerpoint/2010/main"/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9664001"/>
      </p:ext>
    </p:extLst>
  </p:cSld>
  <p:clrMapOvr>
    <a:masterClrMapping/>
  </p:clrMapOvr>
  <p:transition xmlns:p14="http://schemas.microsoft.com/office/powerpoint/2010/main"/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301080"/>
      </p:ext>
    </p:extLst>
  </p:cSld>
  <p:clrMapOvr>
    <a:masterClrMapping/>
  </p:clrMapOvr>
  <p:transition xmlns:p14="http://schemas.microsoft.com/office/powerpoint/2010/main"/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30200"/>
            <a:ext cx="2965450" cy="855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8743950" cy="855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308919"/>
      </p:ext>
    </p:extLst>
  </p:cSld>
  <p:clrMapOvr>
    <a:masterClrMapping/>
  </p:clrMapOvr>
  <p:transition xmlns:p14="http://schemas.microsoft.com/office/powerpoint/2010/main"/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511709"/>
      </p:ext>
    </p:extLst>
  </p:cSld>
  <p:clrMapOvr>
    <a:masterClrMapping/>
  </p:clrMapOvr>
  <p:transition xmlns:p14="http://schemas.microsoft.com/office/powerpoint/2010/main"/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912275"/>
      </p:ext>
    </p:extLst>
  </p:cSld>
  <p:clrMapOvr>
    <a:masterClrMapping/>
  </p:clrMapOvr>
  <p:transition xmlns:p14="http://schemas.microsoft.com/office/powerpoint/2010/main"/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4800534"/>
      </p:ext>
    </p:extLst>
  </p:cSld>
  <p:clrMapOvr>
    <a:masterClrMapping/>
  </p:clrMapOvr>
  <p:transition xmlns:p14="http://schemas.microsoft.com/office/powerpoint/2010/main"/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863600"/>
            <a:ext cx="5854700" cy="802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863600"/>
            <a:ext cx="5854700" cy="802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64273"/>
      </p:ext>
    </p:extLst>
  </p:cSld>
  <p:clrMapOvr>
    <a:masterClrMapping/>
  </p:clrMapOvr>
  <p:transition xmlns:p14="http://schemas.microsoft.com/office/powerpoint/2010/main"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62602"/>
      </p:ext>
    </p:extLst>
  </p:cSld>
  <p:clrMapOvr>
    <a:masterClrMapping/>
  </p:clrMapOvr>
  <p:transition xmlns:p14="http://schemas.microsoft.com/office/powerpoint/2010/main"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14332"/>
      </p:ext>
    </p:extLst>
  </p:cSld>
  <p:clrMapOvr>
    <a:masterClrMapping/>
  </p:clrMapOvr>
  <p:transition xmlns:p14="http://schemas.microsoft.com/office/powerpoint/2010/main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3374428"/>
      </p:ext>
    </p:extLst>
  </p:cSld>
  <p:clrMapOvr>
    <a:masterClrMapping/>
  </p:clrMapOvr>
  <p:transition xmlns:p14="http://schemas.microsoft.com/office/powerpoint/2010/main"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713816"/>
      </p:ext>
    </p:extLst>
  </p:cSld>
  <p:clrMapOvr>
    <a:masterClrMapping/>
  </p:clrMapOvr>
  <p:transition xmlns:p14="http://schemas.microsoft.com/office/powerpoint/2010/main"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343914"/>
      </p:ext>
    </p:extLst>
  </p:cSld>
  <p:clrMapOvr>
    <a:masterClrMapping/>
  </p:clrMapOvr>
  <p:transition xmlns:p14="http://schemas.microsoft.com/office/powerpoint/2010/main"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578140"/>
      </p:ext>
    </p:extLst>
  </p:cSld>
  <p:clrMapOvr>
    <a:masterClrMapping/>
  </p:clrMapOvr>
  <p:transition xmlns:p14="http://schemas.microsoft.com/office/powerpoint/2010/main"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90525"/>
            <a:ext cx="2965450" cy="84994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90525"/>
            <a:ext cx="8743950" cy="84994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45273"/>
      </p:ext>
    </p:extLst>
  </p:cSld>
  <p:clrMapOvr>
    <a:masterClrMapping/>
  </p:clrMapOvr>
  <p:transition xmlns:p14="http://schemas.microsoft.com/office/powerpoint/2010/main"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220253"/>
      </p:ext>
    </p:extLst>
  </p:cSld>
  <p:clrMapOvr>
    <a:masterClrMapping/>
  </p:clrMapOvr>
  <p:transition xmlns:p14="http://schemas.microsoft.com/office/powerpoint/2010/main"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133740"/>
      </p:ext>
    </p:extLst>
  </p:cSld>
  <p:clrMapOvr>
    <a:masterClrMapping/>
  </p:clrMapOvr>
  <p:transition xmlns:p14="http://schemas.microsoft.com/office/powerpoint/2010/main"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6558356"/>
      </p:ext>
    </p:extLst>
  </p:cSld>
  <p:clrMapOvr>
    <a:masterClrMapping/>
  </p:clrMapOvr>
  <p:transition xmlns:p14="http://schemas.microsoft.com/office/powerpoint/2010/main"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0875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896109"/>
      </p:ext>
    </p:extLst>
  </p:cSld>
  <p:clrMapOvr>
    <a:masterClrMapping/>
  </p:clrMapOvr>
  <p:transition xmlns:p14="http://schemas.microsoft.com/office/powerpoint/2010/main"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09538"/>
      </p:ext>
    </p:extLst>
  </p:cSld>
  <p:clrMapOvr>
    <a:masterClrMapping/>
  </p:clrMapOvr>
  <p:transition xmlns:p14="http://schemas.microsoft.com/office/powerpoint/2010/main"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239286"/>
      </p:ext>
    </p:extLst>
  </p:cSld>
  <p:clrMapOvr>
    <a:masterClrMapping/>
  </p:clrMapOvr>
  <p:transition xmlns:p14="http://schemas.microsoft.com/office/powerpoint/2010/main"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7060850"/>
      </p:ext>
    </p:extLst>
  </p:cSld>
  <p:clrMapOvr>
    <a:masterClrMapping/>
  </p:clrMapOvr>
  <p:transition xmlns:p14="http://schemas.microsoft.com/office/powerpoint/2010/main"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7309978"/>
      </p:ext>
    </p:extLst>
  </p:cSld>
  <p:clrMapOvr>
    <a:masterClrMapping/>
  </p:clrMapOvr>
  <p:transition xmlns:p14="http://schemas.microsoft.com/office/powerpoint/2010/main"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1027452"/>
      </p:ext>
    </p:extLst>
  </p:cSld>
  <p:clrMapOvr>
    <a:masterClrMapping/>
  </p:clrMapOvr>
  <p:transition xmlns:p14="http://schemas.microsoft.com/office/powerpoint/2010/main"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32456"/>
      </p:ext>
    </p:extLst>
  </p:cSld>
  <p:clrMapOvr>
    <a:masterClrMapping/>
  </p:clrMapOvr>
  <p:transition xmlns:p14="http://schemas.microsoft.com/office/powerpoint/2010/main"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30200"/>
            <a:ext cx="2965450" cy="838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8743950" cy="83820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40900"/>
      </p:ext>
    </p:extLst>
  </p:cSld>
  <p:clrMapOvr>
    <a:masterClrMapping/>
  </p:clrMapOvr>
  <p:transition xmlns:p14="http://schemas.microsoft.com/office/powerpoint/2010/main"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257347"/>
      </p:ext>
    </p:extLst>
  </p:cSld>
  <p:clrMapOvr>
    <a:masterClrMapping/>
  </p:clrMapOvr>
  <p:transition xmlns:p14="http://schemas.microsoft.com/office/powerpoint/2010/main"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753795"/>
      </p:ext>
    </p:extLst>
  </p:cSld>
  <p:clrMapOvr>
    <a:masterClrMapping/>
  </p:clrMapOvr>
  <p:transition xmlns:p14="http://schemas.microsoft.com/office/powerpoint/2010/main"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8698701"/>
      </p:ext>
    </p:extLst>
  </p:cSld>
  <p:clrMapOvr>
    <a:masterClrMapping/>
  </p:clrMapOvr>
  <p:transition xmlns:p14="http://schemas.microsoft.com/office/powerpoint/2010/main"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2324100"/>
            <a:ext cx="58547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324100"/>
            <a:ext cx="5854700" cy="6565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210794"/>
      </p:ext>
    </p:extLst>
  </p:cSld>
  <p:clrMapOvr>
    <a:masterClrMapping/>
  </p:clrMapOvr>
  <p:transition xmlns:p14="http://schemas.microsoft.com/office/powerpoint/2010/main"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439765"/>
      </p:ext>
    </p:extLst>
  </p:cSld>
  <p:clrMapOvr>
    <a:masterClrMapping/>
  </p:clrMapOvr>
  <p:transition xmlns:p14="http://schemas.microsoft.com/office/powerpoint/2010/main"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861569"/>
      </p:ext>
    </p:extLst>
  </p:cSld>
  <p:clrMapOvr>
    <a:masterClrMapping/>
  </p:clrMapOvr>
  <p:transition xmlns:p14="http://schemas.microsoft.com/office/powerpoint/2010/main"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3860881"/>
      </p:ext>
    </p:extLst>
  </p:cSld>
  <p:clrMapOvr>
    <a:masterClrMapping/>
  </p:clrMapOvr>
  <p:transition xmlns:p14="http://schemas.microsoft.com/office/powerpoint/2010/main"/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8403606"/>
      </p:ext>
    </p:extLst>
  </p:cSld>
  <p:clrMapOvr>
    <a:masterClrMapping/>
  </p:clrMapOvr>
  <p:transition xmlns:p14="http://schemas.microsoft.com/office/powerpoint/2010/main"/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08292471"/>
      </p:ext>
    </p:extLst>
  </p:cSld>
  <p:clrMapOvr>
    <a:masterClrMapping/>
  </p:clrMapOvr>
  <p:transition xmlns:p14="http://schemas.microsoft.com/office/powerpoint/2010/main"/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846274"/>
      </p:ext>
    </p:extLst>
  </p:cSld>
  <p:clrMapOvr>
    <a:masterClrMapping/>
  </p:clrMapOvr>
  <p:transition xmlns:p14="http://schemas.microsoft.com/office/powerpoint/2010/main"/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330200"/>
            <a:ext cx="2965450" cy="855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30200"/>
            <a:ext cx="8743950" cy="855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354239"/>
      </p:ext>
    </p:extLst>
  </p:cSld>
  <p:clrMapOvr>
    <a:masterClrMapping/>
  </p:clrMapOvr>
  <p:transition xmlns:p14="http://schemas.microsoft.com/office/powerpoint/2010/main"/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203977"/>
      </p:ext>
    </p:extLst>
  </p:cSld>
  <p:clrMapOvr>
    <a:masterClrMapping/>
  </p:clrMapOvr>
  <p:transition xmlns:p14="http://schemas.microsoft.com/office/powerpoint/2010/main"/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591064"/>
      </p:ext>
    </p:extLst>
  </p:cSld>
  <p:clrMapOvr>
    <a:masterClrMapping/>
  </p:clrMapOvr>
  <p:transition xmlns:p14="http://schemas.microsoft.com/office/powerpoint/2010/main"/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6769926"/>
      </p:ext>
    </p:extLst>
  </p:cSld>
  <p:clrMapOvr>
    <a:masterClrMapping/>
  </p:clrMapOvr>
  <p:transition xmlns:p14="http://schemas.microsoft.com/office/powerpoint/2010/main"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0875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858622"/>
      </p:ext>
    </p:extLst>
  </p:cSld>
  <p:clrMapOvr>
    <a:masterClrMapping/>
  </p:clrMapOvr>
  <p:transition xmlns:p14="http://schemas.microsoft.com/office/powerpoint/2010/main"/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96972"/>
      </p:ext>
    </p:extLst>
  </p:cSld>
  <p:clrMapOvr>
    <a:masterClrMapping/>
  </p:clrMapOvr>
  <p:transition xmlns:p14="http://schemas.microsoft.com/office/powerpoint/2010/main"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336835"/>
      </p:ext>
    </p:extLst>
  </p:cSld>
  <p:clrMapOvr>
    <a:masterClrMapping/>
  </p:clrMapOvr>
  <p:transition xmlns:p14="http://schemas.microsoft.com/office/powerpoint/2010/main"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79218054"/>
      </p:ext>
    </p:extLst>
  </p:cSld>
  <p:clrMapOvr>
    <a:masterClrMapping/>
  </p:clrMapOvr>
  <p:transition xmlns:p14="http://schemas.microsoft.com/office/powerpoint/2010/main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3168506"/>
      </p:ext>
    </p:extLst>
  </p:cSld>
  <p:clrMapOvr>
    <a:masterClrMapping/>
  </p:clrMapOvr>
  <p:transition xmlns:p14="http://schemas.microsoft.com/office/powerpoint/2010/main"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69307759"/>
      </p:ext>
    </p:extLst>
  </p:cSld>
  <p:clrMapOvr>
    <a:masterClrMapping/>
  </p:clrMapOvr>
  <p:transition xmlns:p14="http://schemas.microsoft.com/office/powerpoint/2010/main"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  <a:prstGeom prst="rect">
            <a:avLst/>
          </a:prstGeom>
        </p:spPr>
        <p:txBody>
          <a:bodyPr vert="horz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847883"/>
      </p:ext>
    </p:extLst>
  </p:cSld>
  <p:clrMapOvr>
    <a:masterClrMapping/>
  </p:clrMapOvr>
  <p:transition xmlns:p14="http://schemas.microsoft.com/office/powerpoint/2010/main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28163" y="390525"/>
            <a:ext cx="2925762" cy="832167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875" y="390525"/>
            <a:ext cx="8624888" cy="832167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20591"/>
      </p:ext>
    </p:extLst>
  </p:cSld>
  <p:clrMapOvr>
    <a:masterClrMapping/>
  </p:clrMapOvr>
  <p:transition xmlns:p14="http://schemas.microsoft.com/office/powerpoint/2010/main"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50848"/>
      </p:ext>
    </p:extLst>
  </p:cSld>
  <p:clrMapOvr>
    <a:masterClrMapping/>
  </p:clrMapOvr>
  <p:transition xmlns:p14="http://schemas.microsoft.com/office/powerpoint/2010/main"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41605"/>
      </p:ext>
    </p:extLst>
  </p:cSld>
  <p:clrMapOvr>
    <a:masterClrMapping/>
  </p:clrMapOvr>
  <p:transition xmlns:p14="http://schemas.microsoft.com/office/powerpoint/2010/main"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1796969"/>
      </p:ext>
    </p:extLst>
  </p:cSld>
  <p:clrMapOvr>
    <a:masterClrMapping/>
  </p:clrMapOvr>
  <p:transition xmlns:p14="http://schemas.microsoft.com/office/powerpoint/2010/main"/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5016500"/>
            <a:ext cx="24638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7700" y="5016500"/>
            <a:ext cx="24638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189511"/>
      </p:ext>
    </p:extLst>
  </p:cSld>
  <p:clrMapOvr>
    <a:masterClrMapping/>
  </p:clrMapOvr>
  <p:transition xmlns:p14="http://schemas.microsoft.com/office/powerpoint/2010/main"/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681378"/>
      </p:ext>
    </p:extLst>
  </p:cSld>
  <p:clrMapOvr>
    <a:masterClrMapping/>
  </p:clrMapOvr>
  <p:transition xmlns:p14="http://schemas.microsoft.com/office/powerpoint/2010/main"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588384"/>
      </p:ext>
    </p:extLst>
  </p:cSld>
  <p:clrMapOvr>
    <a:masterClrMapping/>
  </p:clrMapOvr>
  <p:transition xmlns:p14="http://schemas.microsoft.com/office/powerpoint/2010/main"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4085474"/>
      </p:ext>
    </p:extLst>
  </p:cSld>
  <p:clrMapOvr>
    <a:masterClrMapping/>
  </p:clrMapOvr>
  <p:transition xmlns:p14="http://schemas.microsoft.com/office/powerpoint/2010/main"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03066938"/>
      </p:ext>
    </p:extLst>
  </p:cSld>
  <p:clrMapOvr>
    <a:masterClrMapping/>
  </p:clrMapOvr>
  <p:transition xmlns:p14="http://schemas.microsoft.com/office/powerpoint/2010/main"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8077821"/>
      </p:ext>
    </p:extLst>
  </p:cSld>
  <p:clrMapOvr>
    <a:masterClrMapping/>
  </p:clrMapOvr>
  <p:transition xmlns:p14="http://schemas.microsoft.com/office/powerpoint/2010/main"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82278"/>
      </p:ext>
    </p:extLst>
  </p:cSld>
  <p:clrMapOvr>
    <a:masterClrMapping/>
  </p:clrMapOvr>
  <p:transition xmlns:p14="http://schemas.microsoft.com/office/powerpoint/2010/main"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381500" y="1320800"/>
            <a:ext cx="1270000" cy="6870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1320800"/>
            <a:ext cx="3657600" cy="6870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512962"/>
      </p:ext>
    </p:extLst>
  </p:cSld>
  <p:clrMapOvr>
    <a:masterClrMapping/>
  </p:clrMapOvr>
  <p:transition xmlns:p14="http://schemas.microsoft.com/office/powerpoint/2010/main"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126362"/>
      </p:ext>
    </p:extLst>
  </p:cSld>
  <p:clrMapOvr>
    <a:masterClrMapping/>
  </p:clrMapOvr>
  <p:transition xmlns:p14="http://schemas.microsoft.com/office/powerpoint/2010/main"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99524"/>
      </p:ext>
    </p:extLst>
  </p:cSld>
  <p:clrMapOvr>
    <a:masterClrMapping/>
  </p:clrMapOvr>
  <p:transition xmlns:p14="http://schemas.microsoft.com/office/powerpoint/2010/main"/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4196986"/>
      </p:ext>
    </p:extLst>
  </p:cSld>
  <p:clrMapOvr>
    <a:masterClrMapping/>
  </p:clrMapOvr>
  <p:transition xmlns:p14="http://schemas.microsoft.com/office/powerpoint/2010/main"/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48600" y="8470900"/>
            <a:ext cx="2400300" cy="508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01300" y="8470900"/>
            <a:ext cx="2400300" cy="508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72493"/>
      </p:ext>
    </p:extLst>
  </p:cSld>
  <p:clrMapOvr>
    <a:masterClrMapping/>
  </p:clrMapOvr>
  <p:transition xmlns:p14="http://schemas.microsoft.com/office/powerpoint/2010/main"/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063070"/>
      </p:ext>
    </p:extLst>
  </p:cSld>
  <p:clrMapOvr>
    <a:masterClrMapping/>
  </p:clrMapOvr>
  <p:transition xmlns:p14="http://schemas.microsoft.com/office/powerpoint/2010/main"/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419195"/>
      </p:ext>
    </p:extLst>
  </p:cSld>
  <p:clrMapOvr>
    <a:masterClrMapping/>
  </p:clrMapOvr>
  <p:transition xmlns:p14="http://schemas.microsoft.com/office/powerpoint/2010/main"/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8815686"/>
      </p:ext>
    </p:extLst>
  </p:cSld>
  <p:clrMapOvr>
    <a:masterClrMapping/>
  </p:clrMapOvr>
  <p:transition xmlns:p14="http://schemas.microsoft.com/office/powerpoint/2010/main"/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4101799"/>
      </p:ext>
    </p:extLst>
  </p:cSld>
  <p:clrMapOvr>
    <a:masterClrMapping/>
  </p:clrMapOvr>
  <p:transition xmlns:p14="http://schemas.microsoft.com/office/powerpoint/2010/main"/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8106"/>
      </p:ext>
    </p:extLst>
  </p:cSld>
  <p:clrMapOvr>
    <a:masterClrMapping/>
  </p:clrMapOvr>
  <p:transition xmlns:p14="http://schemas.microsoft.com/office/powerpoint/2010/main"/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1423"/>
      </p:ext>
    </p:extLst>
  </p:cSld>
  <p:clrMapOvr>
    <a:masterClrMapping/>
  </p:clrMapOvr>
  <p:transition xmlns:p14="http://schemas.microsoft.com/office/powerpoint/2010/main"/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53625" y="7785100"/>
            <a:ext cx="2847975" cy="1701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09700" y="7785100"/>
            <a:ext cx="8391525" cy="1701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661614"/>
      </p:ext>
    </p:extLst>
  </p:cSld>
  <p:clrMapOvr>
    <a:masterClrMapping/>
  </p:clrMapOvr>
  <p:transition xmlns:p14="http://schemas.microsoft.com/office/powerpoint/2010/main"/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793387"/>
      </p:ext>
    </p:extLst>
  </p:cSld>
  <p:clrMapOvr>
    <a:masterClrMapping/>
  </p:clrMapOvr>
  <p:transition xmlns:p14="http://schemas.microsoft.com/office/powerpoint/2010/main"/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718172"/>
      </p:ext>
    </p:extLst>
  </p:cSld>
  <p:clrMapOvr>
    <a:masterClrMapping/>
  </p:clrMapOvr>
  <p:transition xmlns:p14="http://schemas.microsoft.com/office/powerpoint/2010/main"/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17184026"/>
      </p:ext>
    </p:extLst>
  </p:cSld>
  <p:clrMapOvr>
    <a:masterClrMapping/>
  </p:clrMapOvr>
  <p:transition xmlns:p14="http://schemas.microsoft.com/office/powerpoint/2010/main"/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0875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276475"/>
            <a:ext cx="5775325" cy="6435725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687953"/>
      </p:ext>
    </p:extLst>
  </p:cSld>
  <p:clrMapOvr>
    <a:masterClrMapping/>
  </p:clrMapOvr>
  <p:transition xmlns:p14="http://schemas.microsoft.com/office/powerpoint/2010/main"/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463045"/>
      </p:ext>
    </p:extLst>
  </p:cSld>
  <p:clrMapOvr>
    <a:masterClrMapping/>
  </p:clrMapOvr>
  <p:transition xmlns:p14="http://schemas.microsoft.com/office/powerpoint/2010/main"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220931"/>
      </p:ext>
    </p:extLst>
  </p:cSld>
  <p:clrMapOvr>
    <a:masterClrMapping/>
  </p:clrMapOvr>
  <p:transition xmlns:p14="http://schemas.microsoft.com/office/powerpoint/2010/main"/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03886"/>
      </p:ext>
    </p:extLst>
  </p:cSld>
  <p:clrMapOvr>
    <a:masterClrMapping/>
  </p:clrMapOvr>
  <p:transition xmlns:p14="http://schemas.microsoft.com/office/powerpoint/2010/main"/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19892"/>
      </p:ext>
    </p:extLst>
  </p:cSld>
  <p:clrMapOvr>
    <a:masterClrMapping/>
  </p:clrMapOvr>
  <p:transition xmlns:p14="http://schemas.microsoft.com/office/powerpoint/2010/main"/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elvetica Neue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2912747"/>
      </p:ext>
    </p:extLst>
  </p:cSld>
  <p:clrMapOvr>
    <a:masterClrMapping/>
  </p:clrMapOvr>
  <p:transition xmlns:p14="http://schemas.microsoft.com/office/powerpoint/2010/main"/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875" y="2276475"/>
            <a:ext cx="11703050" cy="64357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68931"/>
      </p:ext>
    </p:extLst>
  </p:cSld>
  <p:clrMapOvr>
    <a:masterClrMapping/>
  </p:clrMapOvr>
  <p:transition xmlns:p14="http://schemas.microsoft.com/office/powerpoint/2010/main"/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67850" y="2276475"/>
            <a:ext cx="2965450" cy="64357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2276475"/>
            <a:ext cx="8743950" cy="64357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66226"/>
      </p:ext>
    </p:extLst>
  </p:cSld>
  <p:clrMapOvr>
    <a:masterClrMapping/>
  </p:clrMapOvr>
  <p:transition xmlns:p14="http://schemas.microsoft.com/office/powerpoint/2010/main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6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6.xml"/><Relationship Id="rId2" Type="http://schemas.openxmlformats.org/officeDocument/2006/relationships/slideLayout" Target="../slideLayouts/slideLayout57.xml"/><Relationship Id="rId3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9.xml"/><Relationship Id="rId5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2.xml"/><Relationship Id="rId8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7.xml"/><Relationship Id="rId12" Type="http://schemas.openxmlformats.org/officeDocument/2006/relationships/theme" Target="../theme/theme7.xml"/><Relationship Id="rId1" Type="http://schemas.openxmlformats.org/officeDocument/2006/relationships/slideLayout" Target="../slideLayouts/slideLayout67.xml"/><Relationship Id="rId2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9.xml"/><Relationship Id="rId4" Type="http://schemas.openxmlformats.org/officeDocument/2006/relationships/slideLayout" Target="../slideLayouts/slideLayout70.xml"/><Relationship Id="rId5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3.xml"/><Relationship Id="rId8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88.xml"/><Relationship Id="rId12" Type="http://schemas.openxmlformats.org/officeDocument/2006/relationships/theme" Target="../theme/theme8.xml"/><Relationship Id="rId1" Type="http://schemas.openxmlformats.org/officeDocument/2006/relationships/slideLayout" Target="../slideLayouts/slideLayout78.xml"/><Relationship Id="rId2" Type="http://schemas.openxmlformats.org/officeDocument/2006/relationships/slideLayout" Target="../slideLayouts/slideLayout79.xml"/><Relationship Id="rId3" Type="http://schemas.openxmlformats.org/officeDocument/2006/relationships/slideLayout" Target="../slideLayouts/slideLayout80.xml"/><Relationship Id="rId4" Type="http://schemas.openxmlformats.org/officeDocument/2006/relationships/slideLayout" Target="../slideLayouts/slideLayout81.xml"/><Relationship Id="rId5" Type="http://schemas.openxmlformats.org/officeDocument/2006/relationships/slideLayout" Target="../slideLayouts/slideLayout82.xml"/><Relationship Id="rId6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4.xml"/><Relationship Id="rId8" Type="http://schemas.openxmlformats.org/officeDocument/2006/relationships/slideLayout" Target="../slideLayouts/slideLayout85.xml"/><Relationship Id="rId9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9.xml"/><Relationship Id="rId12" Type="http://schemas.openxmlformats.org/officeDocument/2006/relationships/theme" Target="../theme/theme9.xml"/><Relationship Id="rId1" Type="http://schemas.openxmlformats.org/officeDocument/2006/relationships/slideLayout" Target="../slideLayouts/slideLayout89.xml"/><Relationship Id="rId2" Type="http://schemas.openxmlformats.org/officeDocument/2006/relationships/slideLayout" Target="../slideLayouts/slideLayout90.xml"/><Relationship Id="rId3" Type="http://schemas.openxmlformats.org/officeDocument/2006/relationships/slideLayout" Target="../slideLayouts/slideLayout91.xml"/><Relationship Id="rId4" Type="http://schemas.openxmlformats.org/officeDocument/2006/relationships/slideLayout" Target="../slideLayouts/slideLayout92.xml"/><Relationship Id="rId5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5.xml"/><Relationship Id="rId8" Type="http://schemas.openxmlformats.org/officeDocument/2006/relationships/slideLayout" Target="../slideLayouts/slideLayout96.xml"/><Relationship Id="rId9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98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0.xml"/><Relationship Id="rId12" Type="http://schemas.openxmlformats.org/officeDocument/2006/relationships/theme" Target="../theme/theme10.xml"/><Relationship Id="rId1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104.xml"/><Relationship Id="rId6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6.xml"/><Relationship Id="rId8" Type="http://schemas.openxmlformats.org/officeDocument/2006/relationships/slideLayout" Target="../slideLayouts/slideLayout107.xml"/><Relationship Id="rId9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09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1.xml"/><Relationship Id="rId12" Type="http://schemas.openxmlformats.org/officeDocument/2006/relationships/theme" Target="../theme/theme11.xml"/><Relationship Id="rId1" Type="http://schemas.openxmlformats.org/officeDocument/2006/relationships/slideLayout" Target="../slideLayouts/slideLayout111.xml"/><Relationship Id="rId2" Type="http://schemas.openxmlformats.org/officeDocument/2006/relationships/slideLayout" Target="../slideLayouts/slideLayout112.xml"/><Relationship Id="rId3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15.xml"/><Relationship Id="rId6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17.xml"/><Relationship Id="rId8" Type="http://schemas.openxmlformats.org/officeDocument/2006/relationships/slideLayout" Target="../slideLayouts/slideLayout118.xml"/><Relationship Id="rId9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20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2.xml"/><Relationship Id="rId12" Type="http://schemas.openxmlformats.org/officeDocument/2006/relationships/theme" Target="../theme/theme12.xml"/><Relationship Id="rId1" Type="http://schemas.openxmlformats.org/officeDocument/2006/relationships/slideLayout" Target="../slideLayouts/slideLayout122.xml"/><Relationship Id="rId2" Type="http://schemas.openxmlformats.org/officeDocument/2006/relationships/slideLayout" Target="../slideLayouts/slideLayout123.xml"/><Relationship Id="rId3" Type="http://schemas.openxmlformats.org/officeDocument/2006/relationships/slideLayout" Target="../slideLayouts/slideLayout124.xml"/><Relationship Id="rId4" Type="http://schemas.openxmlformats.org/officeDocument/2006/relationships/slideLayout" Target="../slideLayouts/slideLayout125.xml"/><Relationship Id="rId5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28.xml"/><Relationship Id="rId8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31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43.xml"/><Relationship Id="rId12" Type="http://schemas.openxmlformats.org/officeDocument/2006/relationships/theme" Target="../theme/theme13.xml"/><Relationship Id="rId1" Type="http://schemas.openxmlformats.org/officeDocument/2006/relationships/slideLayout" Target="../slideLayouts/slideLayout133.xml"/><Relationship Id="rId2" Type="http://schemas.openxmlformats.org/officeDocument/2006/relationships/slideLayout" Target="../slideLayouts/slideLayout134.xml"/><Relationship Id="rId3" Type="http://schemas.openxmlformats.org/officeDocument/2006/relationships/slideLayout" Target="../slideLayouts/slideLayout135.xml"/><Relationship Id="rId4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38.xml"/><Relationship Id="rId7" Type="http://schemas.openxmlformats.org/officeDocument/2006/relationships/slideLayout" Target="../slideLayouts/slideLayout139.xml"/><Relationship Id="rId8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42.xml"/></Relationships>
</file>

<file path=ppt/slideMasters/_rels/slideMaster1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54.xml"/><Relationship Id="rId12" Type="http://schemas.openxmlformats.org/officeDocument/2006/relationships/theme" Target="../theme/theme14.xml"/><Relationship Id="rId1" Type="http://schemas.openxmlformats.org/officeDocument/2006/relationships/slideLayout" Target="../slideLayouts/slideLayout144.xml"/><Relationship Id="rId2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46.xml"/><Relationship Id="rId4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8.xml"/><Relationship Id="rId6" Type="http://schemas.openxmlformats.org/officeDocument/2006/relationships/slideLayout" Target="../slideLayouts/slideLayout149.xml"/><Relationship Id="rId7" Type="http://schemas.openxmlformats.org/officeDocument/2006/relationships/slideLayout" Target="../slideLayouts/slideLayout150.xml"/><Relationship Id="rId8" Type="http://schemas.openxmlformats.org/officeDocument/2006/relationships/slideLayout" Target="../slideLayouts/slideLayout151.xml"/><Relationship Id="rId9" Type="http://schemas.openxmlformats.org/officeDocument/2006/relationships/slideLayout" Target="../slideLayouts/slideLayout152.xml"/><Relationship Id="rId10" Type="http://schemas.openxmlformats.org/officeDocument/2006/relationships/slideLayout" Target="../slideLayouts/slideLayout153.xml"/></Relationships>
</file>

<file path=ppt/slideMasters/_rels/slideMaster1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65.xml"/><Relationship Id="rId12" Type="http://schemas.openxmlformats.org/officeDocument/2006/relationships/theme" Target="../theme/theme15.xml"/><Relationship Id="rId1" Type="http://schemas.openxmlformats.org/officeDocument/2006/relationships/slideLayout" Target="../slideLayouts/slideLayout155.xml"/><Relationship Id="rId2" Type="http://schemas.openxmlformats.org/officeDocument/2006/relationships/slideLayout" Target="../slideLayouts/slideLayout156.xml"/><Relationship Id="rId3" Type="http://schemas.openxmlformats.org/officeDocument/2006/relationships/slideLayout" Target="../slideLayouts/slideLayout157.xml"/><Relationship Id="rId4" Type="http://schemas.openxmlformats.org/officeDocument/2006/relationships/slideLayout" Target="../slideLayouts/slideLayout158.xml"/><Relationship Id="rId5" Type="http://schemas.openxmlformats.org/officeDocument/2006/relationships/slideLayout" Target="../slideLayouts/slideLayout159.xml"/><Relationship Id="rId6" Type="http://schemas.openxmlformats.org/officeDocument/2006/relationships/slideLayout" Target="../slideLayouts/slideLayout160.xml"/><Relationship Id="rId7" Type="http://schemas.openxmlformats.org/officeDocument/2006/relationships/slideLayout" Target="../slideLayouts/slideLayout161.xml"/><Relationship Id="rId8" Type="http://schemas.openxmlformats.org/officeDocument/2006/relationships/slideLayout" Target="../slideLayouts/slideLayout162.xml"/><Relationship Id="rId9" Type="http://schemas.openxmlformats.org/officeDocument/2006/relationships/slideLayout" Target="../slideLayouts/slideLayout163.xml"/><Relationship Id="rId10" Type="http://schemas.openxmlformats.org/officeDocument/2006/relationships/slideLayout" Target="../slideLayouts/slideLayout164.xml"/></Relationships>
</file>

<file path=ppt/slideMasters/_rels/slideMaster1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6.xml"/><Relationship Id="rId12" Type="http://schemas.openxmlformats.org/officeDocument/2006/relationships/theme" Target="../theme/theme16.xml"/><Relationship Id="rId1" Type="http://schemas.openxmlformats.org/officeDocument/2006/relationships/slideLayout" Target="../slideLayouts/slideLayout166.xml"/><Relationship Id="rId2" Type="http://schemas.openxmlformats.org/officeDocument/2006/relationships/slideLayout" Target="../slideLayouts/slideLayout167.xml"/><Relationship Id="rId3" Type="http://schemas.openxmlformats.org/officeDocument/2006/relationships/slideLayout" Target="../slideLayouts/slideLayout168.xml"/><Relationship Id="rId4" Type="http://schemas.openxmlformats.org/officeDocument/2006/relationships/slideLayout" Target="../slideLayouts/slideLayout169.xml"/><Relationship Id="rId5" Type="http://schemas.openxmlformats.org/officeDocument/2006/relationships/slideLayout" Target="../slideLayouts/slideLayout170.xml"/><Relationship Id="rId6" Type="http://schemas.openxmlformats.org/officeDocument/2006/relationships/slideLayout" Target="../slideLayouts/slideLayout171.xml"/><Relationship Id="rId7" Type="http://schemas.openxmlformats.org/officeDocument/2006/relationships/slideLayout" Target="../slideLayouts/slideLayout172.xml"/><Relationship Id="rId8" Type="http://schemas.openxmlformats.org/officeDocument/2006/relationships/slideLayout" Target="../slideLayouts/slideLayout173.xml"/><Relationship Id="rId9" Type="http://schemas.openxmlformats.org/officeDocument/2006/relationships/slideLayout" Target="../slideLayouts/slideLayout174.xml"/><Relationship Id="rId10" Type="http://schemas.openxmlformats.org/officeDocument/2006/relationships/slideLayout" Target="../slideLayouts/slideLayout175.xml"/></Relationships>
</file>

<file path=ppt/slideMasters/_rels/slideMaster1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87.xml"/><Relationship Id="rId12" Type="http://schemas.openxmlformats.org/officeDocument/2006/relationships/theme" Target="../theme/theme17.xml"/><Relationship Id="rId1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79.xml"/><Relationship Id="rId4" Type="http://schemas.openxmlformats.org/officeDocument/2006/relationships/slideLayout" Target="../slideLayouts/slideLayout180.xml"/><Relationship Id="rId5" Type="http://schemas.openxmlformats.org/officeDocument/2006/relationships/slideLayout" Target="../slideLayouts/slideLayout181.xml"/><Relationship Id="rId6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3.xml"/><Relationship Id="rId8" Type="http://schemas.openxmlformats.org/officeDocument/2006/relationships/slideLayout" Target="../slideLayouts/slideLayout184.xml"/><Relationship Id="rId9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86.xml"/></Relationships>
</file>

<file path=ppt/slideMasters/_rels/slideMaster1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98.xml"/><Relationship Id="rId12" Type="http://schemas.openxmlformats.org/officeDocument/2006/relationships/theme" Target="../theme/theme18.xml"/><Relationship Id="rId1" Type="http://schemas.openxmlformats.org/officeDocument/2006/relationships/slideLayout" Target="../slideLayouts/slideLayout188.xml"/><Relationship Id="rId2" Type="http://schemas.openxmlformats.org/officeDocument/2006/relationships/slideLayout" Target="../slideLayouts/slideLayout189.xml"/><Relationship Id="rId3" Type="http://schemas.openxmlformats.org/officeDocument/2006/relationships/slideLayout" Target="../slideLayouts/slideLayout190.xml"/><Relationship Id="rId4" Type="http://schemas.openxmlformats.org/officeDocument/2006/relationships/slideLayout" Target="../slideLayouts/slideLayout191.xml"/><Relationship Id="rId5" Type="http://schemas.openxmlformats.org/officeDocument/2006/relationships/slideLayout" Target="../slideLayouts/slideLayout192.xml"/><Relationship Id="rId6" Type="http://schemas.openxmlformats.org/officeDocument/2006/relationships/slideLayout" Target="../slideLayouts/slideLayout193.xml"/><Relationship Id="rId7" Type="http://schemas.openxmlformats.org/officeDocument/2006/relationships/slideLayout" Target="../slideLayouts/slideLayout194.xml"/><Relationship Id="rId8" Type="http://schemas.openxmlformats.org/officeDocument/2006/relationships/slideLayout" Target="../slideLayouts/slideLayout195.xml"/><Relationship Id="rId9" Type="http://schemas.openxmlformats.org/officeDocument/2006/relationships/slideLayout" Target="../slideLayouts/slideLayout196.xml"/><Relationship Id="rId10" Type="http://schemas.openxmlformats.org/officeDocument/2006/relationships/slideLayout" Target="../slideLayouts/slideLayout197.xml"/></Relationships>
</file>

<file path=ppt/slideMasters/_rels/slideMaster1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09.xml"/><Relationship Id="rId12" Type="http://schemas.openxmlformats.org/officeDocument/2006/relationships/theme" Target="../theme/theme19.xml"/><Relationship Id="rId1" Type="http://schemas.openxmlformats.org/officeDocument/2006/relationships/slideLayout" Target="../slideLayouts/slideLayout199.xml"/><Relationship Id="rId2" Type="http://schemas.openxmlformats.org/officeDocument/2006/relationships/slideLayout" Target="../slideLayouts/slideLayout200.xml"/><Relationship Id="rId3" Type="http://schemas.openxmlformats.org/officeDocument/2006/relationships/slideLayout" Target="../slideLayouts/slideLayout201.xml"/><Relationship Id="rId4" Type="http://schemas.openxmlformats.org/officeDocument/2006/relationships/slideLayout" Target="../slideLayouts/slideLayout202.xml"/><Relationship Id="rId5" Type="http://schemas.openxmlformats.org/officeDocument/2006/relationships/slideLayout" Target="../slideLayouts/slideLayout203.xml"/><Relationship Id="rId6" Type="http://schemas.openxmlformats.org/officeDocument/2006/relationships/slideLayout" Target="../slideLayouts/slideLayout204.xml"/><Relationship Id="rId7" Type="http://schemas.openxmlformats.org/officeDocument/2006/relationships/slideLayout" Target="../slideLayouts/slideLayout205.xml"/><Relationship Id="rId8" Type="http://schemas.openxmlformats.org/officeDocument/2006/relationships/slideLayout" Target="../slideLayouts/slideLayout206.xml"/><Relationship Id="rId9" Type="http://schemas.openxmlformats.org/officeDocument/2006/relationships/slideLayout" Target="../slideLayouts/slideLayout207.xml"/><Relationship Id="rId10" Type="http://schemas.openxmlformats.org/officeDocument/2006/relationships/slideLayout" Target="../slideLayouts/slideLayout2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5016500"/>
            <a:ext cx="118618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027" name="Line 2"/>
          <p:cNvSpPr>
            <a:spLocks noChangeShapeType="1"/>
          </p:cNvSpPr>
          <p:nvPr/>
        </p:nvSpPr>
        <p:spPr bwMode="auto">
          <a:xfrm>
            <a:off x="647700" y="47498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1320800"/>
            <a:ext cx="118618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pic>
        <p:nvPicPr>
          <p:cNvPr id="1029" name="Picture 4" descr="Logo300dpi %281%29.pn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3800" y="381000"/>
            <a:ext cx="2286000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584200"/>
            <a:ext cx="118618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2051" name="Line 2"/>
          <p:cNvSpPr>
            <a:spLocks noChangeShapeType="1"/>
          </p:cNvSpPr>
          <p:nvPr/>
        </p:nvSpPr>
        <p:spPr bwMode="auto">
          <a:xfrm>
            <a:off x="647700" y="19685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2324100"/>
            <a:ext cx="11861800" cy="656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pic>
        <p:nvPicPr>
          <p:cNvPr id="2053" name="Picture 5" descr="Logo300dpi %281%29.pn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3800" y="381000"/>
            <a:ext cx="2286000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TextBox 5"/>
          <p:cNvSpPr txBox="1">
            <a:spLocks noChangeArrowheads="1"/>
          </p:cNvSpPr>
          <p:nvPr userDrawn="1"/>
        </p:nvSpPr>
        <p:spPr bwMode="auto">
          <a:xfrm>
            <a:off x="558800" y="300038"/>
            <a:ext cx="73660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1pPr>
            <a:lvl2pPr marL="742950" indent="-28575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2pPr>
            <a:lvl3pPr marL="11430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3pPr>
            <a:lvl4pPr marL="16002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4pPr>
            <a:lvl5pPr marL="20574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9pPr>
          </a:lstStyle>
          <a:p>
            <a:pPr algn="l" eaLnBrk="1" hangingPunct="1">
              <a:defRPr/>
            </a:pPr>
            <a:r>
              <a:rPr lang="en-US" sz="1200" b="1" dirty="0" smtClean="0"/>
              <a:t>The Case for Data Stewardship</a:t>
            </a:r>
            <a:r>
              <a:rPr lang="en-US" sz="1200" dirty="0" smtClean="0"/>
              <a:t>: Agency Requirements: NASA Data Policy; Version 1.0, Reviewed 6/27/2012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3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8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4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6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2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3075" name="Line 2"/>
          <p:cNvSpPr>
            <a:spLocks noChangeShapeType="1"/>
          </p:cNvSpPr>
          <p:nvPr/>
        </p:nvSpPr>
        <p:spPr bwMode="auto">
          <a:xfrm flipH="1">
            <a:off x="9066213" y="519113"/>
            <a:ext cx="1587" cy="7964487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076" name="Line 3"/>
          <p:cNvSpPr>
            <a:spLocks noChangeShapeType="1"/>
          </p:cNvSpPr>
          <p:nvPr/>
        </p:nvSpPr>
        <p:spPr bwMode="auto">
          <a:xfrm>
            <a:off x="9066213" y="3092450"/>
            <a:ext cx="3430587" cy="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077" name="Line 4"/>
          <p:cNvSpPr>
            <a:spLocks noChangeShapeType="1"/>
          </p:cNvSpPr>
          <p:nvPr/>
        </p:nvSpPr>
        <p:spPr bwMode="auto">
          <a:xfrm>
            <a:off x="9066213" y="5873750"/>
            <a:ext cx="3430587" cy="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 flipH="1">
            <a:off x="6502400" y="1803400"/>
            <a:ext cx="0" cy="431800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5123" name="Line 2"/>
          <p:cNvSpPr>
            <a:spLocks noChangeShapeType="1"/>
          </p:cNvSpPr>
          <p:nvPr/>
        </p:nvSpPr>
        <p:spPr bwMode="auto">
          <a:xfrm flipH="1">
            <a:off x="4430713" y="1778000"/>
            <a:ext cx="1587" cy="505460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6147" name="Line 2"/>
          <p:cNvSpPr>
            <a:spLocks noChangeShapeType="1"/>
          </p:cNvSpPr>
          <p:nvPr/>
        </p:nvSpPr>
        <p:spPr bwMode="auto">
          <a:xfrm flipH="1">
            <a:off x="6488113" y="508000"/>
            <a:ext cx="1587" cy="801370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7171" name="Line 2"/>
          <p:cNvSpPr>
            <a:spLocks noChangeShapeType="1"/>
          </p:cNvSpPr>
          <p:nvPr/>
        </p:nvSpPr>
        <p:spPr bwMode="auto">
          <a:xfrm flipH="1">
            <a:off x="4443413" y="1776413"/>
            <a:ext cx="1587" cy="5068887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7172" name="Line 3"/>
          <p:cNvSpPr>
            <a:spLocks noChangeShapeType="1"/>
          </p:cNvSpPr>
          <p:nvPr/>
        </p:nvSpPr>
        <p:spPr bwMode="auto">
          <a:xfrm flipH="1">
            <a:off x="8545513" y="1776413"/>
            <a:ext cx="1587" cy="5068887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2324100"/>
            <a:ext cx="5080000" cy="656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9219" name="Line 2"/>
          <p:cNvSpPr>
            <a:spLocks noChangeShapeType="1"/>
          </p:cNvSpPr>
          <p:nvPr/>
        </p:nvSpPr>
        <p:spPr bwMode="auto">
          <a:xfrm>
            <a:off x="647700" y="1968500"/>
            <a:ext cx="48768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30200"/>
            <a:ext cx="50800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1800" y="8813800"/>
            <a:ext cx="82550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0243" name="Line 2"/>
          <p:cNvSpPr>
            <a:spLocks noChangeShapeType="1"/>
          </p:cNvSpPr>
          <p:nvPr/>
        </p:nvSpPr>
        <p:spPr bwMode="auto">
          <a:xfrm flipH="1">
            <a:off x="6488113" y="519113"/>
            <a:ext cx="1587" cy="7964487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0244" name="Line 3"/>
          <p:cNvSpPr>
            <a:spLocks noChangeShapeType="1"/>
          </p:cNvSpPr>
          <p:nvPr/>
        </p:nvSpPr>
        <p:spPr bwMode="auto">
          <a:xfrm>
            <a:off x="6488113" y="4476750"/>
            <a:ext cx="5995987" cy="0"/>
          </a:xfrm>
          <a:prstGeom prst="line">
            <a:avLst/>
          </a:prstGeom>
          <a:noFill/>
          <a:ln w="12700">
            <a:solidFill>
              <a:srgbClr val="9A9A9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rgbClr val="727272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2324100"/>
            <a:ext cx="5080000" cy="656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30200"/>
            <a:ext cx="118618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11268" name="Line 3"/>
          <p:cNvSpPr>
            <a:spLocks noChangeShapeType="1"/>
          </p:cNvSpPr>
          <p:nvPr/>
        </p:nvSpPr>
        <p:spPr bwMode="auto">
          <a:xfrm>
            <a:off x="647700" y="19685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69300" y="2324100"/>
            <a:ext cx="4064000" cy="656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30200"/>
            <a:ext cx="118618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12292" name="Line 3"/>
          <p:cNvSpPr>
            <a:spLocks noChangeShapeType="1"/>
          </p:cNvSpPr>
          <p:nvPr/>
        </p:nvSpPr>
        <p:spPr bwMode="auto">
          <a:xfrm>
            <a:off x="647700" y="19685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863600"/>
            <a:ext cx="11861800" cy="802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72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30200"/>
            <a:ext cx="118618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14339" name="Line 2"/>
          <p:cNvSpPr>
            <a:spLocks noChangeShapeType="1"/>
          </p:cNvSpPr>
          <p:nvPr/>
        </p:nvSpPr>
        <p:spPr bwMode="auto">
          <a:xfrm>
            <a:off x="647700" y="19685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7112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55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6002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2044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5019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59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416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73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2324100"/>
            <a:ext cx="11861800" cy="656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30200"/>
            <a:ext cx="118618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15364" name="Line 3"/>
          <p:cNvSpPr>
            <a:spLocks noChangeShapeType="1"/>
          </p:cNvSpPr>
          <p:nvPr/>
        </p:nvSpPr>
        <p:spPr bwMode="auto">
          <a:xfrm>
            <a:off x="647700" y="1968500"/>
            <a:ext cx="11709400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660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04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5494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19939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451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08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365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227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266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7112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55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6002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2044700" indent="-266700" algn="l" rtl="0" eaLnBrk="0" fontAlgn="base" hangingPunct="0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25019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29591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34163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3873500" indent="-266700" algn="l" rtl="0" fontAlgn="base">
        <a:spcBef>
          <a:spcPts val="4800"/>
        </a:spcBef>
        <a:spcAft>
          <a:spcPct val="0"/>
        </a:spcAft>
        <a:buClr>
          <a:srgbClr val="606060"/>
        </a:buClr>
        <a:buSzPct val="100000"/>
        <a:buFont typeface="Helvetica Neue" charset="0"/>
        <a:buChar char="•"/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5016500"/>
            <a:ext cx="50800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  <p:sp>
        <p:nvSpPr>
          <p:cNvPr id="17411" name="Line 2"/>
          <p:cNvSpPr>
            <a:spLocks noChangeShapeType="1"/>
          </p:cNvSpPr>
          <p:nvPr/>
        </p:nvSpPr>
        <p:spPr bwMode="auto">
          <a:xfrm>
            <a:off x="647700" y="4749800"/>
            <a:ext cx="4881563" cy="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1320800"/>
            <a:ext cx="50800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409700" y="7785100"/>
            <a:ext cx="57912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  <p:sp>
        <p:nvSpPr>
          <p:cNvPr id="18435" name="Line 2"/>
          <p:cNvSpPr>
            <a:spLocks noChangeShapeType="1"/>
          </p:cNvSpPr>
          <p:nvPr/>
        </p:nvSpPr>
        <p:spPr bwMode="auto">
          <a:xfrm flipH="1">
            <a:off x="7543800" y="7975600"/>
            <a:ext cx="0" cy="1422400"/>
          </a:xfrm>
          <a:prstGeom prst="line">
            <a:avLst/>
          </a:prstGeom>
          <a:noFill/>
          <a:ln w="12700">
            <a:solidFill>
              <a:srgbClr val="88888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848600" y="8470900"/>
            <a:ext cx="4953000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" charset="0"/>
              </a:rPr>
              <a:t>Click to edit Master text styles</a:t>
            </a:r>
          </a:p>
          <a:p>
            <a:pPr lvl="1"/>
            <a:r>
              <a:rPr lang="en-US">
                <a:sym typeface="Helvetica Neue" charset="0"/>
              </a:rPr>
              <a:t>Second level</a:t>
            </a:r>
          </a:p>
          <a:p>
            <a:pPr lvl="2"/>
            <a:r>
              <a:rPr lang="en-US">
                <a:sym typeface="Helvetica Neue" charset="0"/>
              </a:rPr>
              <a:t>Third level</a:t>
            </a:r>
          </a:p>
          <a:p>
            <a:pPr lvl="3"/>
            <a:r>
              <a:rPr lang="en-US">
                <a:sym typeface="Helvetica Neue" charset="0"/>
              </a:rPr>
              <a:t>Fourth level</a:t>
            </a:r>
          </a:p>
          <a:p>
            <a:pPr lvl="4"/>
            <a:r>
              <a:rPr lang="en-US">
                <a:sym typeface="Helvetica Neue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ransition xmlns:p14="http://schemas.microsoft.com/office/powerpoint/2010/main"/>
  <p:txStyles>
    <p:titleStyle>
      <a:lvl1pPr algn="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600">
          <a:solidFill>
            <a:srgbClr val="999999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3708400"/>
            <a:ext cx="118618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Helvetica Neue Light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 xmlns:p14="http://schemas.microsoft.com/office/powerpoint/2010/main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+mj-lt"/>
          <a:ea typeface="+mj-ea"/>
          <a:cs typeface="+mj-cs"/>
          <a:sym typeface="Helvetica Neue Light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Helvetica Neue Light" charset="0"/>
          <a:ea typeface="ヒラギノ角ゴ ProN W3" charset="0"/>
          <a:cs typeface="ヒラギノ角ゴ ProN W3" charset="0"/>
          <a:sym typeface="Helvetica Neue Light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1pPr>
      <a:lvl2pPr marL="742950" indent="-28575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2pPr>
      <a:lvl3pPr marL="11430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3pPr>
      <a:lvl4pPr marL="16002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4pPr>
      <a:lvl5pPr marL="2057400" indent="-228600" algn="l" rtl="0" eaLnBrk="0" fontAlgn="base" hangingPunct="0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600">
          <a:solidFill>
            <a:srgbClr val="606060"/>
          </a:solidFill>
          <a:latin typeface="+mn-lt"/>
          <a:ea typeface="+mn-ea"/>
          <a:cs typeface="+mn-cs"/>
          <a:sym typeface="Helvetica Neue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science.nasa.gov/earth-science/earth-science-data/data-management-plan-guidance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earthdata.nasa.gov/about-eosdis/interface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sa.gov/earth-science/earth-science-data/" TargetMode="External"/><Relationship Id="rId4" Type="http://schemas.openxmlformats.org/officeDocument/2006/relationships/hyperlink" Target="http://nasascience.nasa.gov/earth-science/earth-science-data/data-information-policy/" TargetMode="External"/><Relationship Id="rId5" Type="http://schemas.openxmlformats.org/officeDocument/2006/relationships/hyperlink" Target="http://disc.sci.gsfc.nasa.gov/additional/scienceTeam/documents/EvolutionRequirements.doc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earthdata.nasa.gov/about-eosdis/interface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sip.esipfed.org/resources" TargetMode="External"/><Relationship Id="rId4" Type="http://schemas.openxmlformats.org/officeDocument/2006/relationships/hyperlink" Target="http://www.dcc.ac.uk/resources/data-management-plans" TargetMode="External"/><Relationship Id="rId5" Type="http://schemas.openxmlformats.org/officeDocument/2006/relationships/hyperlink" Target="http://www.cdlib.org/services/uc3/datamanagement/index.html" TargetMode="External"/><Relationship Id="rId6" Type="http://schemas.openxmlformats.org/officeDocument/2006/relationships/hyperlink" Target="http://libraries.mit.edu/guides/subjects/data-management/" TargetMode="External"/><Relationship Id="rId7" Type="http://schemas.openxmlformats.org/officeDocument/2006/relationships/hyperlink" Target="http://www.lib.umn.edu/datamanagement/funding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>
          <a:xfrm>
            <a:off x="571500" y="1346200"/>
            <a:ext cx="11861800" cy="3175000"/>
          </a:xfrm>
        </p:spPr>
        <p:txBody>
          <a:bodyPr/>
          <a:lstStyle/>
          <a:p>
            <a:pPr eaLnBrk="1" hangingPunct="1"/>
            <a:r>
              <a:rPr lang="en-US" sz="4800">
                <a:latin typeface="Helvetica Neue Light" charset="0"/>
                <a:ea typeface="ヒラギノ角ゴ ProN W3" charset="0"/>
                <a:cs typeface="ヒラギノ角ゴ ProN W3" charset="0"/>
              </a:rPr>
              <a:t>Agency Requirements: </a:t>
            </a:r>
            <a:br>
              <a:rPr lang="en-US" sz="4800">
                <a:latin typeface="Helvetica Neue Light" charset="0"/>
                <a:ea typeface="ヒラギノ角ゴ ProN W3" charset="0"/>
                <a:cs typeface="ヒラギノ角ゴ ProN W3" charset="0"/>
              </a:rPr>
            </a:br>
            <a:r>
              <a:rPr lang="en-US" sz="4800">
                <a:latin typeface="Helvetica Neue Light" charset="0"/>
                <a:ea typeface="ヒラギノ角ゴ ProN W3" charset="0"/>
                <a:cs typeface="ヒラギノ角ゴ ProN W3" charset="0"/>
              </a:rPr>
              <a:t>NASA Data Management Policies</a:t>
            </a:r>
            <a:endParaRPr lang="en-US">
              <a:latin typeface="Helvetica Neue Light" charset="0"/>
              <a:ea typeface="ヒラギノ角ゴ ProN W3" charset="0"/>
              <a:cs typeface="ヒラギノ角ゴ ProN W3" charset="0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84200" y="4953000"/>
            <a:ext cx="5918200" cy="3175000"/>
          </a:xfrm>
        </p:spPr>
        <p:txBody>
          <a:bodyPr/>
          <a:lstStyle/>
          <a:p>
            <a:pPr marL="0" indent="0" eaLnBrk="1" hangingPunct="1"/>
            <a:r>
              <a:rPr lang="en-US" sz="2400">
                <a:latin typeface="Helvetica Neue" charset="0"/>
                <a:ea typeface="ヒラギノ角ゴ ProN W3" charset="0"/>
                <a:cs typeface="ヒラギノ角ゴ ProN W3" charset="0"/>
              </a:rPr>
              <a:t>Ronald Weaver</a:t>
            </a:r>
          </a:p>
          <a:p>
            <a:pPr marL="0" indent="0" eaLnBrk="1" hangingPunct="1"/>
            <a:r>
              <a:rPr lang="en-US" sz="2400">
                <a:latin typeface="Helvetica Neue" charset="0"/>
                <a:ea typeface="ヒラギノ角ゴ ProN W3" charset="0"/>
                <a:cs typeface="ヒラギノ角ゴ ProN W3" charset="0"/>
              </a:rPr>
              <a:t>National Snow and Ice Data Center	</a:t>
            </a:r>
          </a:p>
        </p:txBody>
      </p:sp>
      <p:pic>
        <p:nvPicPr>
          <p:cNvPr id="2150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7772400"/>
            <a:ext cx="16573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2"/>
          <p:cNvSpPr txBox="1">
            <a:spLocks noChangeArrowheads="1"/>
          </p:cNvSpPr>
          <p:nvPr/>
        </p:nvSpPr>
        <p:spPr bwMode="auto">
          <a:xfrm>
            <a:off x="6654800" y="4953000"/>
            <a:ext cx="59182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lIns="50800" tIns="50800" rIns="50800" bIns="50800"/>
          <a:lstStyle>
            <a:lvl1pPr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1pPr>
            <a:lvl2pPr marL="742950" indent="-28575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2pPr>
            <a:lvl3pPr marL="11430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3pPr>
            <a:lvl4pPr marL="16002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4pPr>
            <a:lvl5pPr marL="2057400" indent="-228600" eaLnBrk="0" hangingPunct="0"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200">
                <a:solidFill>
                  <a:srgbClr val="000000"/>
                </a:solidFill>
                <a:latin typeface="Helvetica Neue Light" charset="0"/>
                <a:ea typeface="ヒラギノ角ゴ ProN W3" charset="0"/>
                <a:cs typeface="ヒラギノ角ゴ ProN W3" charset="0"/>
                <a:sym typeface="Helvetica Neue Light" charset="0"/>
              </a:defRPr>
            </a:lvl9pPr>
          </a:lstStyle>
          <a:p>
            <a:pPr algn="r" eaLnBrk="1" hangingPunct="1"/>
            <a:r>
              <a:rPr lang="en-US" sz="2400">
                <a:solidFill>
                  <a:srgbClr val="606060"/>
                </a:solidFill>
                <a:latin typeface="Helvetica Neue" charset="0"/>
                <a:sym typeface="Helvetica Neue" charset="0"/>
              </a:rPr>
              <a:t>Version 1.0</a:t>
            </a:r>
          </a:p>
          <a:p>
            <a:pPr algn="r" eaLnBrk="1" hangingPunct="1"/>
            <a:r>
              <a:rPr lang="en-US" sz="2400">
                <a:solidFill>
                  <a:srgbClr val="606060"/>
                </a:solidFill>
                <a:latin typeface="Helvetica Neue" charset="0"/>
                <a:sym typeface="Helvetica Neue" charset="0"/>
              </a:rPr>
              <a:t>June 2012</a:t>
            </a:r>
          </a:p>
        </p:txBody>
      </p:sp>
      <p:pic>
        <p:nvPicPr>
          <p:cNvPr id="21509" name="Picture 1" descr="DC-FullColor-0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97" t="37932" r="12846" b="44067"/>
          <a:stretch>
            <a:fillRect/>
          </a:stretch>
        </p:blipFill>
        <p:spPr bwMode="auto">
          <a:xfrm>
            <a:off x="2439988" y="8077200"/>
            <a:ext cx="467201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0" name="Rectangle 1"/>
          <p:cNvSpPr>
            <a:spLocks noChangeArrowheads="1"/>
          </p:cNvSpPr>
          <p:nvPr/>
        </p:nvSpPr>
        <p:spPr bwMode="auto">
          <a:xfrm>
            <a:off x="558800" y="381000"/>
            <a:ext cx="8763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/>
            <a:r>
              <a:rPr lang="en-US" sz="2400" b="1"/>
              <a:t>Section: The Case for Data Stewardship</a:t>
            </a:r>
            <a:br>
              <a:rPr lang="en-US" sz="2400" b="1"/>
            </a:br>
            <a:endParaRPr lang="en-US" sz="240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Overview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In addition to Federal-level requirements, NASA and other agencies have their own requirements and directives, which augment higher level mandates and provide specific guidance in meeting them</a:t>
            </a:r>
          </a:p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NASA Centers, grantees and contractors receiving NASA funding must manage environmental data in compliance with these requirements and directives</a:t>
            </a:r>
          </a:p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NASA Earth Science data management practices are generally spelled out in grant and contract documents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NASA policy on dissemination and sharing	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NASA policy is very clear:</a:t>
            </a:r>
          </a:p>
          <a:p>
            <a:pPr lvl="1"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“NASA commits to the full and open sharing of Earth science data obtained from NASA Earth observing satellites, sub-orbital platforms and field campaigns with all users as soon as such data become available”*</a:t>
            </a:r>
          </a:p>
          <a:p>
            <a:pPr lvl="1">
              <a:defRPr/>
            </a:pPr>
            <a:endParaRPr lang="en-US" dirty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>
              <a:defRPr/>
            </a:pPr>
            <a:endParaRPr lang="en-US" dirty="0" smtClean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>
              <a:defRPr/>
            </a:pPr>
            <a:endParaRPr lang="en-US" dirty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>
              <a:defRPr/>
            </a:pPr>
            <a:endParaRPr lang="en-US" dirty="0" smtClean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marL="393700" lvl="1" indent="0">
              <a:buFont typeface="Helvetica Neue" charset="0"/>
              <a:buNone/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 </a:t>
            </a:r>
          </a:p>
          <a:p>
            <a:pPr marL="0" indent="0" algn="ctr">
              <a:buFont typeface="Helvetica Neue" charset="0"/>
              <a:buNone/>
              <a:defRPr/>
            </a:pPr>
            <a:r>
              <a:rPr lang="en-US" sz="3200" b="1" i="1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“There will be no period of exclusive access to NASA Earth science data.  Following a post-launch checkout period, all data will be made available to the user community”*</a:t>
            </a:r>
          </a:p>
          <a:p>
            <a:pPr marL="393700" lvl="1" indent="0">
              <a:buFont typeface="Helvetica Neue" charset="0"/>
              <a:buNone/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*</a:t>
            </a:r>
            <a:r>
              <a:rPr lang="en-US" sz="1800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http://</a:t>
            </a:r>
            <a:r>
              <a:rPr lang="en-US" sz="1800" dirty="0" err="1" smtClean="0">
                <a:latin typeface="Helvetica Neue" charset="0"/>
                <a:ea typeface="ヒラギノ角ゴ ProN W3" charset="0"/>
                <a:cs typeface="ヒラギノ角ゴ ProN W3" charset="0"/>
              </a:rPr>
              <a:t>nasascience.nasa.gov</a:t>
            </a:r>
            <a:r>
              <a:rPr lang="en-US" sz="1800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/earth-science/earth-science-data/data-information-policy/</a:t>
            </a:r>
          </a:p>
          <a:p>
            <a:pPr marL="393700" lvl="1" indent="0">
              <a:buFont typeface="Helvetica Neue" charset="0"/>
              <a:buNone/>
              <a:defRPr/>
            </a:pPr>
            <a:endParaRPr lang="en-US" sz="1800" dirty="0">
              <a:latin typeface="Helvetica Neue" charset="0"/>
              <a:ea typeface="ヒラギノ角ゴ ProN W3" charset="0"/>
              <a:cs typeface="ヒラギノ角ゴ ProN W3" charset="0"/>
            </a:endParaRPr>
          </a:p>
        </p:txBody>
      </p:sp>
      <p:pic>
        <p:nvPicPr>
          <p:cNvPr id="24579" name="Picture 1" descr="share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600" y="4826000"/>
            <a:ext cx="5638800" cy="187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NASA Data Management Plans (DMP)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NASA typically requires a data management plan for satellite, airborne, and field projects.</a:t>
            </a:r>
          </a:p>
          <a:p>
            <a:pPr marL="0" indent="0">
              <a:buFont typeface="Helvetica Neue" charset="0"/>
              <a:buNone/>
              <a:defRPr/>
            </a:pPr>
            <a:endParaRPr lang="en-US" dirty="0" smtClean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>
              <a:defRPr/>
            </a:pPr>
            <a:r>
              <a:rPr lang="en-US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In the Earth sciences specific requirements for data management plans are described in funding documents such as the annual Research Opportunities in Space and Earth Sciences (ROSES) multifaceted research proposal call.</a:t>
            </a:r>
          </a:p>
          <a:p>
            <a:pPr marL="393700" lvl="1" indent="0">
              <a:buFont typeface="Helvetica Neue" charset="0"/>
              <a:buNone/>
              <a:defRPr/>
            </a:pPr>
            <a:endParaRPr lang="en-US" dirty="0" smtClean="0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marL="0" indent="0" algn="ctr">
              <a:buFont typeface="Helvetica Neue" charset="0"/>
              <a:buNone/>
              <a:defRPr/>
            </a:pPr>
            <a:r>
              <a:rPr lang="en-US" sz="3200" b="1" i="1" dirty="0" smtClean="0">
                <a:latin typeface="Helvetica Neue" charset="0"/>
                <a:ea typeface="ヒラギノ角ゴ ProN W3" charset="0"/>
                <a:cs typeface="ヒラギノ角ゴ ProN W3" charset="0"/>
              </a:rPr>
              <a:t>Proposers to NASA ROSES should pay particular attention to language in the specific funding announcement of interest</a:t>
            </a:r>
          </a:p>
          <a:p>
            <a:pPr>
              <a:defRPr/>
            </a:pPr>
            <a:endParaRPr lang="en-US" dirty="0" smtClean="0">
              <a:latin typeface="Helvetica Neue" charset="0"/>
              <a:ea typeface="ヒラギノ角ゴ ProN W3" charset="0"/>
              <a:cs typeface="ヒラギノ角ゴ ProN W3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indent="-342900"/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Where to find Guidance on NASA DMPs?</a:t>
            </a:r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 </a:t>
            </a:r>
            <a:endParaRPr lang="en-US">
              <a:latin typeface="Helvetica Neue Light" charset="0"/>
              <a:ea typeface="ヒラギノ角ゴ ProN W3" charset="0"/>
              <a:cs typeface="ヒラギノ角ゴ ProN W3" charset="0"/>
            </a:endParaRP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NASA Earth Science website offers specific guidance on content for a Data Management Plan</a:t>
            </a:r>
          </a:p>
          <a:p>
            <a:pPr lvl="1"/>
            <a:r>
              <a:rPr lang="en-US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2"/>
              </a:rPr>
              <a:t>http://science.nasa.gov/earth-science/earth-science-data/data-management-plan-guidance/</a:t>
            </a:r>
            <a:endParaRPr lang="en-US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</p:txBody>
      </p:sp>
      <p:pic>
        <p:nvPicPr>
          <p:cNvPr id="4" name="Picture 3" descr="dmp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9800" y="4419600"/>
            <a:ext cx="3735388" cy="48387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676" name="Picture 4" descr="dmp_page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0" y="4843463"/>
            <a:ext cx="7307263" cy="3690937"/>
          </a:xfrm>
          <a:prstGeom prst="rect">
            <a:avLst/>
          </a:prstGeom>
          <a:ln>
            <a:solidFill>
              <a:srgbClr val="000000"/>
            </a:solidFill>
            <a:headEnd/>
            <a:tailEnd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Where to find Guidance on NASA DMPs?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NASA Earth Science Data and Information System (ESDIS) has established a process for managing flight (space, airborne) projects.</a:t>
            </a:r>
          </a:p>
          <a:p>
            <a:r>
              <a:rPr lang="en-US">
                <a:latin typeface="Helvetica Neue" charset="0"/>
                <a:ea typeface="ヒラギノ角ゴ ProN W3" charset="0"/>
                <a:cs typeface="ヒラギノ角ゴ ProN W3" charset="0"/>
              </a:rPr>
              <a:t>The specific document that describes data management plan requirements in the above process is called the Archiving, Distribution and User Services Requirements in EOSDIS (ADURD)</a:t>
            </a:r>
          </a:p>
          <a:p>
            <a:pPr lvl="1"/>
            <a:r>
              <a:rPr lang="en-US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2"/>
              </a:rPr>
              <a:t>http://earthdata.nasa.gov/about-eosdis/interfaces</a:t>
            </a:r>
            <a:endParaRPr lang="en-US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/>
            <a:endParaRPr lang="en-US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/>
            <a:endParaRPr lang="en-US"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endParaRPr lang="en-US">
              <a:latin typeface="Helvetica Neue" charset="0"/>
              <a:ea typeface="ヒラギノ角ゴ ProN W3" charset="0"/>
              <a:cs typeface="ヒラギノ角ゴ ProN W3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References </a:t>
            </a:r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11861800" cy="65659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NASA references:</a:t>
            </a:r>
          </a:p>
          <a:p>
            <a:pPr marL="393700" lvl="1" indent="0" eaLnBrk="1" hangingPunct="1">
              <a:buFont typeface="Helvetica Neue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Official websites for information on data management in the Earth Sciences</a:t>
            </a:r>
          </a:p>
          <a:p>
            <a:pPr lvl="1" eaLnBrk="1" hangingPunct="1">
              <a:defRPr/>
            </a:pPr>
            <a:r>
              <a:rPr lang="en-US" dirty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2"/>
              </a:rPr>
              <a:t>http://science.nasa.gov/earth-science/earth-science-data/data-management-plan-guidance/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2"/>
              </a:rPr>
              <a:t>http://earthdata.nasa.gov/about-eosdis/interfaces</a:t>
            </a:r>
            <a:endParaRPr lang="en-US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 eaLnBrk="1" hangingPunct="1"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3"/>
              </a:rPr>
              <a:t>http://science.nasa.gov/earth-science/earth-science-data/</a:t>
            </a:r>
            <a:endParaRPr lang="en-US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 eaLnBrk="1" hangingPunct="1">
              <a:defRPr/>
            </a:pPr>
            <a:r>
              <a:rPr lang="en-US" dirty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4"/>
              </a:rPr>
              <a:t>http://nasascience.nasa.gov/earth-science/earth-science-data/data-information-policy</a:t>
            </a: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4"/>
              </a:rPr>
              <a:t>/</a:t>
            </a:r>
            <a:endParaRPr lang="en-US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marL="393700" lvl="1" indent="0" eaLnBrk="1" hangingPunct="1">
              <a:buFont typeface="Helvetica Neue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The following link is an example of the ADURD document</a:t>
            </a:r>
          </a:p>
          <a:p>
            <a:pPr lvl="1" eaLnBrk="1" hangingPunct="1">
              <a:defRPr/>
            </a:pPr>
            <a:r>
              <a:rPr lang="en-US" dirty="0">
                <a:solidFill>
                  <a:srgbClr val="000000"/>
                </a:solidFill>
                <a:latin typeface="Arial"/>
                <a:ea typeface="Arial"/>
                <a:cs typeface="Arial"/>
                <a:hlinkClick r:id="rId5"/>
              </a:rPr>
              <a:t>http://disc.sci.gsfc.nasa.gov/additional/scienceTeam/documents/</a:t>
            </a:r>
            <a:r>
              <a:rPr lang="en-US" dirty="0" smtClean="0">
                <a:solidFill>
                  <a:srgbClr val="000000"/>
                </a:solidFill>
                <a:latin typeface="Arial"/>
                <a:ea typeface="Arial"/>
                <a:cs typeface="Arial"/>
                <a:hlinkClick r:id="rId5"/>
              </a:rPr>
              <a:t>EvolutionRequirements.doc</a:t>
            </a:r>
            <a:endParaRPr lang="en-US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Several websites offer links to information about developing data management plans.  We suggest starting with the following:</a:t>
            </a:r>
          </a:p>
          <a:p>
            <a:pPr lvl="1" eaLnBrk="1" hangingPunct="1">
              <a:defRPr/>
            </a:pPr>
            <a:r>
              <a:rPr lang="en-US" dirty="0" smtClean="0">
                <a:hlinkClick r:id="rId3"/>
              </a:rPr>
              <a:t>http://esip.esipfed.org/resources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Digital </a:t>
            </a:r>
            <a:r>
              <a:rPr lang="en-US" dirty="0" err="1" smtClean="0"/>
              <a:t>Curation</a:t>
            </a:r>
            <a:r>
              <a:rPr lang="en-US" dirty="0" smtClean="0"/>
              <a:t> Centre Plans (Useful checklist for developing a data management plan) </a:t>
            </a:r>
            <a:r>
              <a:rPr lang="en-US" u="sng" dirty="0" smtClean="0">
                <a:hlinkClick r:id="rId4"/>
              </a:rPr>
              <a:t>http://www.dcc.ac.uk/resources/data-management-plans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University of California </a:t>
            </a:r>
            <a:r>
              <a:rPr lang="en-US" dirty="0" err="1" smtClean="0"/>
              <a:t>Curation</a:t>
            </a:r>
            <a:r>
              <a:rPr lang="en-US" dirty="0" smtClean="0"/>
              <a:t> Center (Data Planning Checklist) </a:t>
            </a:r>
            <a:r>
              <a:rPr lang="en-US" u="sng" dirty="0" smtClean="0">
                <a:hlinkClick r:id="rId5"/>
              </a:rPr>
              <a:t>http://www.cdlib.org/services/uc3/datamanagement/index.html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Data Management and Publishing (MIT) </a:t>
            </a:r>
            <a:r>
              <a:rPr lang="en-US" dirty="0" smtClean="0">
                <a:hlinkClick r:id="rId6"/>
              </a:rPr>
              <a:t>http://libraries.mit.edu/guides/subjects/data-management/</a:t>
            </a:r>
            <a:endParaRPr lang="en-US" dirty="0" smtClean="0"/>
          </a:p>
          <a:p>
            <a:pPr lvl="1">
              <a:defRPr/>
            </a:pP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Data Management and Publishing (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Univ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 of Minnesota)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chemeClr val="tx1"/>
                </a:solidFill>
                <a:latin typeface="Helvetica Neue" charset="0"/>
                <a:ea typeface="ヒラギノ角ゴ ProN W3" charset="0"/>
                <a:cs typeface="ヒラギノ角ゴ ProN W3" charset="0"/>
                <a:hlinkClick r:id="rId7"/>
              </a:rPr>
              <a:t>http://www.lib.umn.edu/datamanagement/funding#What1</a:t>
            </a:r>
            <a:endParaRPr lang="en-US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marL="393700" lvl="1" indent="0" eaLnBrk="1" hangingPunct="1">
              <a:buFont typeface="Helvetica Neue" charset="0"/>
              <a:buNone/>
              <a:defRPr/>
            </a:pPr>
            <a:endParaRPr lang="en-US" sz="2400" dirty="0" smtClean="0">
              <a:solidFill>
                <a:schemeClr val="tx1"/>
              </a:solidFill>
              <a:latin typeface="Helvetica Neue" charset="0"/>
              <a:ea typeface="ヒラギノ角ゴ ProN W3" charset="0"/>
              <a:cs typeface="ヒラギノ角ゴ ProN W3" charset="0"/>
            </a:endParaRPr>
          </a:p>
          <a:p>
            <a:pPr lvl="1" eaLnBrk="1" hangingPunct="1">
              <a:defRPr/>
            </a:pPr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Helvetica Neue Light" charset="0"/>
                <a:ea typeface="ヒラギノ角ゴ ProN W3" charset="0"/>
                <a:cs typeface="ヒラギノ角ゴ ProN W3" charset="0"/>
              </a:rPr>
              <a:t>Other Relevant Modules</a:t>
            </a:r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For more information about other agency requirements see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The Case for Data Stewardship: Agency Requirements</a:t>
            </a:r>
          </a:p>
          <a:p>
            <a:pPr eaLnBrk="1" hangingPunct="1">
              <a:defRPr/>
            </a:pP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For information about developing a data management plan see</a:t>
            </a:r>
          </a:p>
          <a:p>
            <a:pPr lvl="1" eaLnBrk="1" hangingPunct="1">
              <a:defRPr/>
            </a:pP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Helvetica Neue" charset="0"/>
                <a:ea typeface="ヒラギノ角ゴ ProN W3" charset="0"/>
                <a:cs typeface="ヒラギノ角ゴ ProN W3" charset="0"/>
              </a:rPr>
              <a:t>Data Management Plans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autoUpdateAnimBg="0"/>
    </p:bldLst>
  </p:timing>
</p:sld>
</file>

<file path=ppt/theme/theme1.xml><?xml version="1.0" encoding="utf-8"?>
<a:theme xmlns:a="http://schemas.openxmlformats.org/drawingml/2006/main" name="Title &amp; Subtitl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Subtitle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itle &amp; Bullets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&amp; 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Photo - 4 Up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4 Up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4 U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Photo - 2 Up Landscap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2 Up Landscape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2 Up Landscap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Photo - 2 Up Portrait &amp; Landscap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2 Up Portrait &amp; Landscape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2 Up Portrait &amp; Landscap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Photo - 2 Up Portrait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2 Up Portrait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2 Up Portrai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Photo - 3 Up Portrait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3 Up Portrait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3 Up Portrai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Photo - Big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Big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Bi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Title, Bullets &amp; Photo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, Bullets &amp; Photo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, Bullets &amp; Phot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Photo - 3 Up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3 Up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3 U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Title &amp; Bullets - Left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Left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&amp; Bullets - Lef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Title &amp; Bullets - Right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Right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&amp; Bullets - Righ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Bullets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Bullets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Title - Top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- Top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Title &amp; Bullets - 2 Colum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2 Column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&amp; Bullets - 2 Colum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Blank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Photo - Vertical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Vertical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Vertic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Photo - Horizontal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Horizontal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Photo - Horizont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Title - Center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FBFBF"/>
      </a:accent1>
      <a:accent2>
        <a:srgbClr val="333399"/>
      </a:accent2>
      <a:accent3>
        <a:srgbClr val="FFFFFF"/>
      </a:accent3>
      <a:accent4>
        <a:srgbClr val="000000"/>
      </a:accent4>
      <a:accent5>
        <a:srgbClr val="DCDCDC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- Center">
      <a:majorFont>
        <a:latin typeface="Helvetica Neue Light"/>
        <a:ea typeface="ヒラギノ角ゴ ProN W3"/>
        <a:cs typeface="ヒラギノ角ゴ ProN W3"/>
      </a:majorFont>
      <a:minorFont>
        <a:latin typeface="Helvetica Neue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BFBFBF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 Light" charset="0"/>
            <a:ea typeface="ヒラギノ角ゴ ProN W3" charset="0"/>
            <a:cs typeface="ヒラギノ角ゴ ProN W3" charset="0"/>
            <a:sym typeface="Helvetica Neue Light" charset="0"/>
          </a:defRPr>
        </a:defPPr>
      </a:lstStyle>
    </a:lnDef>
  </a:objectDefaults>
  <a:extraClrSchemeLst>
    <a:extraClrScheme>
      <a:clrScheme name="Title - Cen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5490</TotalTime>
  <Pages>0</Pages>
  <Words>660</Words>
  <Characters>0</Characters>
  <Application>Microsoft Macintosh PowerPoint</Application>
  <PresentationFormat>Custom</PresentationFormat>
  <Lines>0</Lines>
  <Paragraphs>59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Helvetica Neue Light</vt:lpstr>
      <vt:lpstr>ヒラギノ角ゴ ProN W3</vt:lpstr>
      <vt:lpstr>Arial</vt:lpstr>
      <vt:lpstr>Helvetica Neue</vt:lpstr>
      <vt:lpstr>Calibri</vt:lpstr>
      <vt:lpstr>ＭＳ Ｐゴシック</vt:lpstr>
      <vt:lpstr>Title &amp; Subtitle</vt:lpstr>
      <vt:lpstr>Title &amp; Bullets</vt:lpstr>
      <vt:lpstr>Photo - 4 Up</vt:lpstr>
      <vt:lpstr>Photo - 2 Up Landscape</vt:lpstr>
      <vt:lpstr>Photo - 2 Up Portrait &amp; Landscape</vt:lpstr>
      <vt:lpstr>Photo - 2 Up Portrait</vt:lpstr>
      <vt:lpstr>Photo - 3 Up Portrait</vt:lpstr>
      <vt:lpstr>Photo - Big</vt:lpstr>
      <vt:lpstr>Title, Bullets &amp; Photo</vt:lpstr>
      <vt:lpstr>Photo - 3 Up</vt:lpstr>
      <vt:lpstr>Title &amp; Bullets - Left</vt:lpstr>
      <vt:lpstr>Title &amp; Bullets - Right</vt:lpstr>
      <vt:lpstr>Bullets</vt:lpstr>
      <vt:lpstr>Title - Top</vt:lpstr>
      <vt:lpstr>Title &amp; Bullets - 2 Column</vt:lpstr>
      <vt:lpstr>Blank</vt:lpstr>
      <vt:lpstr>Photo - Vertical</vt:lpstr>
      <vt:lpstr>Photo - Horizontal</vt:lpstr>
      <vt:lpstr>Title - Center</vt:lpstr>
      <vt:lpstr>Agency Requirements:  NASA Data Management Policies</vt:lpstr>
      <vt:lpstr>Overview</vt:lpstr>
      <vt:lpstr>NASA policy on dissemination and sharing </vt:lpstr>
      <vt:lpstr>NASA Data Management Plans (DMP)</vt:lpstr>
      <vt:lpstr>Where to find Guidance on NASA DMPs? </vt:lpstr>
      <vt:lpstr>Where to find Guidance on NASA DMPs?</vt:lpstr>
      <vt:lpstr>References </vt:lpstr>
      <vt:lpstr>Resources</vt:lpstr>
      <vt:lpstr>Other Relevant Modules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ESIP Federation 101</dc:title>
  <dc:subject/>
  <dc:creator/>
  <cp:keywords/>
  <dc:description/>
  <cp:lastModifiedBy>Ruth Duerr</cp:lastModifiedBy>
  <cp:revision>59</cp:revision>
  <dcterms:created xsi:type="dcterms:W3CDTF">2011-08-09T22:31:13Z</dcterms:created>
  <dcterms:modified xsi:type="dcterms:W3CDTF">2012-08-16T00:39:20Z</dcterms:modified>
</cp:coreProperties>
</file>